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65" r:id="rId3"/>
    <p:sldId id="266" r:id="rId4"/>
    <p:sldId id="267" r:id="rId5"/>
    <p:sldId id="273" r:id="rId6"/>
    <p:sldId id="268" r:id="rId7"/>
    <p:sldId id="269" r:id="rId8"/>
    <p:sldId id="270" r:id="rId9"/>
    <p:sldId id="271" r:id="rId10"/>
    <p:sldId id="272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6" autoAdjust="0"/>
    <p:restoredTop sz="94604" autoAdjust="0"/>
  </p:normalViewPr>
  <p:slideViewPr>
    <p:cSldViewPr>
      <p:cViewPr varScale="1">
        <p:scale>
          <a:sx n="115" d="100"/>
          <a:sy n="115" d="100"/>
        </p:scale>
        <p:origin x="-3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0EE32-B9A6-45F2-9A5C-BC0E91FA6011}" type="datetimeFigureOut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E20C31-9532-4A59-859D-A8325915400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9D369-4DB3-4067-8E85-958E0687189B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AA9DE-1D76-456B-9140-FE15E9DC2FA9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3F0A-766E-4DEB-8A98-4C1F523D1FAE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1E270-7949-418D-AA4A-93D3BD1BA31B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3A4EA-CF8C-4422-8D86-956761D00AC4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CABD4-D04F-4665-8FB5-3CDE0F92ECED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C671A-4695-4A3B-9E65-EEF1F422CD2A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32236-DB67-4C1C-BF3D-A6841F0316B7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C62D1-1E09-4337-842E-2811C9CE024E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49A7-34E4-42B6-87FE-FC29D690843D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00E34-F6C5-4B40-978F-EF8600A9E8E6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B09C8-A6B0-4625-8554-76EA98DC2CA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hop.panasonic.com/shop/model/NN-SD997S" TargetMode="External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hyperlink" Target="https://shop.panasonic.com/shop/model/NN-TK922SS" TargetMode="External"/><Relationship Id="rId4" Type="http://schemas.openxmlformats.org/officeDocument/2006/relationships/image" Target="../media/image3.jpe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Appliances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105 Scenic Overlook Drive</a:t>
            </a:r>
          </a:p>
          <a:p>
            <a:r>
              <a:rPr lang="en-US" dirty="0" smtClean="0"/>
              <a:t>Lot 379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9AB6D3-5365-40C5-913E-9BF79C4A50F0}" type="datetime1">
              <a:rPr lang="en-US" smtClean="0"/>
              <a:pPr/>
              <a:t>11/5/2014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 Fridge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38200" y="1828800"/>
            <a:ext cx="3048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Frigidaire 3.1-cu ft Compact Refrigerator with Freezer Compartment (Silver Mist) ENERGY STAR</a:t>
            </a:r>
          </a:p>
          <a:p>
            <a:r>
              <a:rPr lang="en-US" sz="1100" dirty="0" smtClean="0"/>
              <a:t>Item #: 326297 |  Model #: LFPH31M6LM </a:t>
            </a:r>
            <a:endParaRPr lang="en-US" sz="1100" dirty="0"/>
          </a:p>
        </p:txBody>
      </p:sp>
      <p:pic>
        <p:nvPicPr>
          <p:cNvPr id="6" name="Picture 6" descr="Frigidaire 3.1-cu ft Compact Refrigerator with Freezer Compartment (Silver Mist) ENERGY S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2819400"/>
            <a:ext cx="2628900" cy="2628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Kitchen Cooking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1506" name="Picture 2" descr="LG 5-Burner Gas Cooktop (Stainless) (Common:-in; Actual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24000"/>
            <a:ext cx="2628900" cy="262890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52400" y="914400"/>
            <a:ext cx="24384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LG 5-Burner Gas Cooktop (Stainless) (Common:-in; Actual)</a:t>
            </a:r>
          </a:p>
          <a:p>
            <a:r>
              <a:rPr lang="en-US" sz="1100" dirty="0" smtClean="0"/>
              <a:t>Item #: 516648 |  Model #: LCG3611ST </a:t>
            </a:r>
            <a:endParaRPr lang="en-US" sz="1100" dirty="0"/>
          </a:p>
        </p:txBody>
      </p:sp>
      <p:sp>
        <p:nvSpPr>
          <p:cNvPr id="21510" name="AutoShape 6" descr="LG 5-Burner Gas Cooktop (Stainless) (Common:-in; Actual)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1512" name="Picture 8" descr="LG 5-Burner Gas Cooktop (Stainless) (Common:-in; Actual)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7800" y="3810000"/>
            <a:ext cx="952500" cy="952500"/>
          </a:xfrm>
          <a:prstGeom prst="rect">
            <a:avLst/>
          </a:prstGeom>
          <a:noFill/>
        </p:spPr>
      </p:pic>
      <p:pic>
        <p:nvPicPr>
          <p:cNvPr id="21514" name="Picture 10" descr="http://images.lowes.com/product/converted/048231/048231317290_0326512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495800"/>
            <a:ext cx="2362200" cy="2362200"/>
          </a:xfrm>
          <a:prstGeom prst="rect">
            <a:avLst/>
          </a:prstGeom>
          <a:noFill/>
        </p:spPr>
      </p:pic>
      <p:pic>
        <p:nvPicPr>
          <p:cNvPr id="21516" name="Picture 12" descr="LG 5-Burner Gas Cooktop (Stainless) (Common:-in; Actual)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04800" y="3810000"/>
            <a:ext cx="952500" cy="952500"/>
          </a:xfrm>
          <a:prstGeom prst="rect">
            <a:avLst/>
          </a:prstGeom>
          <a:noFill/>
        </p:spPr>
      </p:pic>
      <p:pic>
        <p:nvPicPr>
          <p:cNvPr id="21518" name="Picture 14" descr="GE Self-Cleaning with Steam Convection Single Electric Wall Oven (Stainless Steel) (Common: 30-in; Actual 29.75-in)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19400" y="1676400"/>
            <a:ext cx="2628900" cy="2628900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2895600" y="914400"/>
            <a:ext cx="27432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GE Self-Cleaning with Steam Convection Single Electric Wall Oven (Stainless Steel) (Common: 30-in; Actual 29.75-in)</a:t>
            </a:r>
          </a:p>
          <a:p>
            <a:r>
              <a:rPr lang="en-US" sz="1100" dirty="0" smtClean="0"/>
              <a:t>Item #: 507734 |  Model #: JT5000SFSS </a:t>
            </a:r>
            <a:endParaRPr lang="en-US" sz="1100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9D66C-AF2E-417C-914B-20A4E144733E}" type="datetime1">
              <a:rPr lang="en-US" smtClean="0"/>
              <a:pPr/>
              <a:t>11/5/2014</a:t>
            </a:fld>
            <a:endParaRPr lang="en-US"/>
          </a:p>
        </p:txBody>
      </p:sp>
      <p:pic>
        <p:nvPicPr>
          <p:cNvPr id="6146" name="Picture 2" descr="https://shop.panasonic.com/images/product/2013/nn-sd997s/NN-SD997S_400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867400" y="2057400"/>
            <a:ext cx="2895600" cy="2171700"/>
          </a:xfrm>
          <a:prstGeom prst="rect">
            <a:avLst/>
          </a:prstGeom>
          <a:noFill/>
        </p:spPr>
      </p:pic>
      <p:sp>
        <p:nvSpPr>
          <p:cNvPr id="14" name="Rectangle 13"/>
          <p:cNvSpPr/>
          <p:nvPr/>
        </p:nvSpPr>
        <p:spPr>
          <a:xfrm>
            <a:off x="6172200" y="1371600"/>
            <a:ext cx="2514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2.2 Cu. Ft. Countertop/Built-In Microwave with Inverter Technology NN-SD997S Stainless</a:t>
            </a:r>
          </a:p>
          <a:p>
            <a:r>
              <a:rPr lang="en-US" sz="1100" dirty="0" smtClean="0"/>
              <a:t>Model: NN-SD997S</a:t>
            </a:r>
            <a:endParaRPr lang="en-US" sz="1100" dirty="0"/>
          </a:p>
        </p:txBody>
      </p:sp>
      <p:sp>
        <p:nvSpPr>
          <p:cNvPr id="15" name="Rectangle 14"/>
          <p:cNvSpPr/>
          <p:nvPr/>
        </p:nvSpPr>
        <p:spPr>
          <a:xfrm>
            <a:off x="5791200" y="1143000"/>
            <a:ext cx="3352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hlinkClick r:id="rId8"/>
              </a:rPr>
              <a:t>https://shop.panasonic.com/shop/model/NN-SD997S</a:t>
            </a:r>
            <a:r>
              <a:rPr lang="en-US" sz="1100" dirty="0" smtClean="0"/>
              <a:t> </a:t>
            </a:r>
            <a:endParaRPr lang="en-US" sz="1100" dirty="0"/>
          </a:p>
        </p:txBody>
      </p:sp>
      <p:pic>
        <p:nvPicPr>
          <p:cNvPr id="6148" name="Picture 4" descr="https://shop.panasonic.com/images/product/2012/nn-tk922ss/NN-TK932SS_400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16600" y="4724400"/>
            <a:ext cx="3098800" cy="2324100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6172200" y="4495800"/>
            <a:ext cx="2209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27" Trim Kit for select Microwaves</a:t>
            </a:r>
          </a:p>
          <a:p>
            <a:r>
              <a:rPr lang="en-US" sz="1100" dirty="0" smtClean="0"/>
              <a:t>Model: NN-TK922SS</a:t>
            </a:r>
            <a:endParaRPr lang="en-US" sz="1100" dirty="0"/>
          </a:p>
        </p:txBody>
      </p:sp>
      <p:sp>
        <p:nvSpPr>
          <p:cNvPr id="18" name="Rectangle 17"/>
          <p:cNvSpPr/>
          <p:nvPr/>
        </p:nvSpPr>
        <p:spPr>
          <a:xfrm>
            <a:off x="5638800" y="4191000"/>
            <a:ext cx="33528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hlinkClick r:id="rId10"/>
              </a:rPr>
              <a:t>https://shop.panasonic.com/shop/model/NN-TK922SS</a:t>
            </a:r>
            <a:r>
              <a:rPr lang="en-US" sz="1100" dirty="0" smtClean="0"/>
              <a:t> </a:t>
            </a:r>
            <a:endParaRPr lang="en-US" sz="11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Refrigerator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124" name="Picture 4" descr="LG 30.5-cu ft French Door Refrigerator with Single Ice Maker and Door within Door (Stainless Steel) ENERGY S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9718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685800" y="1524000"/>
            <a:ext cx="2514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LG 30.5-cu ft French Door Refrigerator with Single Ice Maker and Door within Door (Stainless Steel) ENERGY STAR</a:t>
            </a:r>
          </a:p>
          <a:p>
            <a:r>
              <a:rPr lang="en-US" sz="1100" dirty="0" smtClean="0"/>
              <a:t>Item #: 406499 |  Model #: LFX31945ST </a:t>
            </a:r>
            <a:endParaRPr lang="en-US" sz="11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Compactor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098" name="Picture 2" descr="Maytag 15-in Stainless Steel Undercounter Trash Compac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27432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0" y="1676400"/>
            <a:ext cx="2667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Maytag 15-in Stainless Steel Undercounter Trash Compactor</a:t>
            </a:r>
          </a:p>
          <a:p>
            <a:r>
              <a:rPr lang="en-US" sz="1100" dirty="0" smtClean="0"/>
              <a:t>Item #: 616402 |  Model #: MTUC7500ADM </a:t>
            </a:r>
            <a:endParaRPr lang="en-US" sz="11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Dishwasher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5800" y="1295400"/>
            <a:ext cx="2514600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KitchenAid Architect II 42-Decibel Built-in Dishwasher with Stainless Steel Tub (Stainless Steel) (Common: 24-in; Actual 23.875-in) ENERGY STAR</a:t>
            </a:r>
          </a:p>
          <a:p>
            <a:r>
              <a:rPr lang="en-US" sz="1100" dirty="0" smtClean="0"/>
              <a:t>Item #: 571402 |  Model #: KDTE404DSS </a:t>
            </a:r>
            <a:endParaRPr lang="en-US" sz="1100" dirty="0"/>
          </a:p>
        </p:txBody>
      </p:sp>
      <p:pic>
        <p:nvPicPr>
          <p:cNvPr id="5" name="Picture 2" descr="KitchenAid Architect II 42-Decibel Built-in Dishwasher with Stainless Steel Tub (Stainless Steel) (Common: 24-in; Actual 23.875-in) ENERGY S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667000"/>
            <a:ext cx="2628900" cy="2628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Garbage Disposer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122" name="Picture 2" descr="InSinkErator Evolution 3/4-HP Garbage Disposal with Sound Insulatio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2438400"/>
            <a:ext cx="2628900" cy="26289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5257800" y="1676400"/>
            <a:ext cx="2590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InSinkErator Evolution 3/4-HP Garbage Disposal with Sound Insulation</a:t>
            </a:r>
          </a:p>
          <a:p>
            <a:r>
              <a:rPr lang="en-US" sz="1100" dirty="0" smtClean="0"/>
              <a:t>Item #: 240436 |  Model #: PREMIER </a:t>
            </a:r>
            <a:endParaRPr lang="en-US" sz="1100" dirty="0"/>
          </a:p>
        </p:txBody>
      </p:sp>
      <p:sp>
        <p:nvSpPr>
          <p:cNvPr id="9" name="TextBox 8"/>
          <p:cNvSpPr txBox="1"/>
          <p:nvPr/>
        </p:nvSpPr>
        <p:spPr>
          <a:xfrm>
            <a:off x="5943600" y="541020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~$210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Washer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2050" name="Picture 2" descr="Whirlpool Duet 4.2-cu ft High-Efficiency Front-Load Washer (White) ENERGY STA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2004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04800" y="1752600"/>
            <a:ext cx="26670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Whirlpool Duet 4.2-cu ft High-Efficiency Front-Load Washer (White) ENERGY STAR</a:t>
            </a:r>
          </a:p>
          <a:p>
            <a:r>
              <a:rPr lang="en-US" sz="1100" dirty="0" smtClean="0"/>
              <a:t>Item #: 588938 |  Model #: WFW72HEDW </a:t>
            </a:r>
            <a:endParaRPr lang="en-US" sz="11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Dryer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 descr="Whirlpool Duet 7.4-cu ft Electric Dryer (White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971800"/>
            <a:ext cx="2628900" cy="2628900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457200" y="2057400"/>
            <a:ext cx="25908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b="1" dirty="0" smtClean="0"/>
              <a:t>Whirlpool Duet 7.4-cu ft Electric Dryer (White)</a:t>
            </a:r>
          </a:p>
          <a:p>
            <a:r>
              <a:rPr lang="en-US" sz="1100" dirty="0" smtClean="0"/>
              <a:t>Item #: 592586 |  Model #: WED72HEDW </a:t>
            </a:r>
            <a:endParaRPr lang="en-US" sz="11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 Microwave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748C6-18BB-4CE8-BCC5-6506F752F8FF}" type="datetime1">
              <a:rPr lang="en-US" smtClean="0"/>
              <a:pPr/>
              <a:t>11/5/2014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09C8-A6B0-4625-8554-76EA98DC2CAA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5800" y="2209800"/>
            <a:ext cx="3115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Same as </a:t>
            </a:r>
            <a:r>
              <a:rPr lang="en-US" dirty="0" smtClean="0"/>
              <a:t>kitchen Panasonic unit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685</TotalTime>
  <Words>87</Words>
  <Application>Microsoft Office PowerPoint</Application>
  <PresentationFormat>On-screen Show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Appliances</vt:lpstr>
      <vt:lpstr>Kitchen Cooking</vt:lpstr>
      <vt:lpstr>Refrigerator </vt:lpstr>
      <vt:lpstr>Compactor</vt:lpstr>
      <vt:lpstr>Dishwasher</vt:lpstr>
      <vt:lpstr>Garbage Disposer</vt:lpstr>
      <vt:lpstr>Washer</vt:lpstr>
      <vt:lpstr>Dryer</vt:lpstr>
      <vt:lpstr>Bar Microwave</vt:lpstr>
      <vt:lpstr>Bar Fridge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ajkombol</dc:creator>
  <cp:lastModifiedBy>ajkombol</cp:lastModifiedBy>
  <cp:revision>69</cp:revision>
  <dcterms:created xsi:type="dcterms:W3CDTF">2014-08-30T02:29:25Z</dcterms:created>
  <dcterms:modified xsi:type="dcterms:W3CDTF">2014-11-06T02:51:37Z</dcterms:modified>
</cp:coreProperties>
</file>