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6" autoAdjust="0"/>
    <p:restoredTop sz="94604" autoAdjust="0"/>
  </p:normalViewPr>
  <p:slideViewPr>
    <p:cSldViewPr>
      <p:cViewPr varScale="1">
        <p:scale>
          <a:sx n="115" d="100"/>
          <a:sy n="115" d="100"/>
        </p:scale>
        <p:origin x="-3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0EE32-B9A6-45F2-9A5C-BC0E91FA6011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20C31-9532-4A59-859D-A83259154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9D369-4DB3-4067-8E85-958E0687189B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A9DE-1D76-456B-9140-FE15E9DC2FA9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3F0A-766E-4DEB-8A98-4C1F523D1FAE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E270-7949-418D-AA4A-93D3BD1BA31B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A4EA-CF8C-4422-8D86-956761D00AC4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BD4-D04F-4665-8FB5-3CDE0F92ECED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671A-4695-4A3B-9E65-EEF1F422CD2A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36-DB67-4C1C-BF3D-A6841F0316B7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62D1-1E09-4337-842E-2811C9CE024E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49A7-34E4-42B6-87FE-FC29D690843D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0E34-F6C5-4B40-978F-EF8600A9E8E6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Bathroom Amenities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B6D3-5365-40C5-913E-9BF79C4A50F0}" type="datetime1">
              <a:rPr lang="en-US" smtClean="0"/>
              <a:pPr/>
              <a:t>11/10/2014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Loft Bathrom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E270-7949-418D-AA4A-93D3BD1BA31B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Picture 8" descr="KOHLER 20-in x 26-in Aluminum Metal Surface Mount and Recessed Medicine Cabi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286000"/>
            <a:ext cx="2628900" cy="2628900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3048000" y="1752600"/>
            <a:ext cx="251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20-in x 26-in Aluminum Metal Surface Mount and Recessed Medicine Cabinet</a:t>
            </a:r>
          </a:p>
          <a:p>
            <a:r>
              <a:rPr lang="en-US" sz="1100" dirty="0" smtClean="0"/>
              <a:t>Item #: 1007 |  Model #: CB-CLC2026FS </a:t>
            </a:r>
            <a:endParaRPr lang="en-US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0" y="5410200"/>
            <a:ext cx="17997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open to the left</a:t>
            </a:r>
          </a:p>
          <a:p>
            <a:r>
              <a:rPr lang="en-US" dirty="0" smtClean="0"/>
              <a:t>hinge on left side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Bath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 descr="KOHLER 26-in H x 30-in W Metal Recessed Medicine Cabi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2628900" cy="2628900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6" name="Rectangle 5"/>
          <p:cNvSpPr/>
          <p:nvPr/>
        </p:nvSpPr>
        <p:spPr>
          <a:xfrm>
            <a:off x="228600" y="1295400"/>
            <a:ext cx="2438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26-in H x 30-in W Metal Recessed Medicine Cabinet</a:t>
            </a:r>
          </a:p>
          <a:p>
            <a:r>
              <a:rPr lang="en-US" sz="1100" dirty="0" smtClean="0"/>
              <a:t>Item #: 1241 |  Model #: CB-CLC3026FS </a:t>
            </a:r>
            <a:endParaRPr lang="en-US" sz="1100" dirty="0"/>
          </a:p>
        </p:txBody>
      </p:sp>
      <p:pic>
        <p:nvPicPr>
          <p:cNvPr id="7" name="Picture 2" descr="KOHLER 26-in H x 30-in W Metal Recessed Medicine Cabi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1828800"/>
            <a:ext cx="2628900" cy="26289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219200" y="5105400"/>
            <a:ext cx="5449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Two butt up against each other centered over the vanity</a:t>
            </a:r>
          </a:p>
          <a:p>
            <a:r>
              <a:rPr lang="en-US" dirty="0" smtClean="0"/>
              <a:t>Large doors on the outside edges as shown above</a:t>
            </a:r>
            <a:endParaRPr lang="en-US" dirty="0"/>
          </a:p>
        </p:txBody>
      </p:sp>
      <p:pic>
        <p:nvPicPr>
          <p:cNvPr id="10" name="Picture 4" descr="http://images.lowes.com/product/converted/723085/723085300109_038591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4343400"/>
            <a:ext cx="2057400" cy="2057400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7315200" y="4114800"/>
            <a:ext cx="1249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doors open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Powder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122" name="Picture 2" descr="Delta Providence 26-in H x 19-in W Oval Tilting Frameless Bathroom Mirror with Venetian Bronze Hardware and Beveled Ed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438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95600" y="1676400"/>
            <a:ext cx="289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Delta Providence 26-in H x 19-in W Oval Tilting Frameless Bathroom Mirror with Venetian Bronze Hardware and Beveled Edges</a:t>
            </a:r>
          </a:p>
          <a:p>
            <a:r>
              <a:rPr lang="en-US" sz="1100" dirty="0" smtClean="0"/>
              <a:t>Item #: 55896 |  Model #: 134442 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Guest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 descr="KOHLER Archer 20-in x 31-in Aluminum Metal Surface Mount and Recessed Medicine Cabi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4800" y="1752600"/>
            <a:ext cx="228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KOHLER Archer 20-in x 31-in Aluminum Metal Surface Mount and Recessed Medicine Cabinet</a:t>
            </a:r>
          </a:p>
          <a:p>
            <a:r>
              <a:rPr lang="en-US" sz="1100" dirty="0" smtClean="0"/>
              <a:t>Item #: 296928 |  Model #: 3073-NA 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0" y="3352800"/>
            <a:ext cx="2903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Install with hinges on the left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Bath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2" descr="Delta Providence 26-in H x 19-in W Oval Tilting Frameless Bathroom Mirror with Venetian Bronze Hardware and Beveled Ed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438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895600" y="1676400"/>
            <a:ext cx="2895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Delta Providence 26-in H x 19-in W Oval Tilting Frameless Bathroom Mirror with Venetian Bronze Hardware and Beveled Edges</a:t>
            </a:r>
          </a:p>
          <a:p>
            <a:r>
              <a:rPr lang="en-US" sz="1100" dirty="0" smtClean="0"/>
              <a:t>Item #: 55896 |  Model #: 134442 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70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Bathroom Amenities</vt:lpstr>
      <vt:lpstr>Loft Bathrom</vt:lpstr>
      <vt:lpstr>Master Bath</vt:lpstr>
      <vt:lpstr>Main Powder</vt:lpstr>
      <vt:lpstr>Guest Master</vt:lpstr>
      <vt:lpstr>Bar Bath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30</cp:revision>
  <dcterms:created xsi:type="dcterms:W3CDTF">2014-08-30T02:29:25Z</dcterms:created>
  <dcterms:modified xsi:type="dcterms:W3CDTF">2014-11-11T01:16:16Z</dcterms:modified>
</cp:coreProperties>
</file>