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0" r:id="rId3"/>
    <p:sldId id="276" r:id="rId4"/>
    <p:sldId id="277" r:id="rId5"/>
    <p:sldId id="284" r:id="rId6"/>
    <p:sldId id="258" r:id="rId7"/>
    <p:sldId id="278" r:id="rId8"/>
    <p:sldId id="257" r:id="rId9"/>
    <p:sldId id="260" r:id="rId10"/>
    <p:sldId id="285" r:id="rId11"/>
    <p:sldId id="263" r:id="rId12"/>
    <p:sldId id="279" r:id="rId13"/>
    <p:sldId id="268" r:id="rId14"/>
    <p:sldId id="262" r:id="rId15"/>
    <p:sldId id="274" r:id="rId16"/>
    <p:sldId id="273" r:id="rId17"/>
    <p:sldId id="259" r:id="rId18"/>
    <p:sldId id="281" r:id="rId19"/>
    <p:sldId id="282" r:id="rId20"/>
    <p:sldId id="283" r:id="rId21"/>
    <p:sldId id="265" r:id="rId22"/>
    <p:sldId id="266" r:id="rId23"/>
    <p:sldId id="267" r:id="rId24"/>
    <p:sldId id="264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8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5918A-79DC-40D4-89C4-38A606DC0CCA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1A4C7-8378-4F10-A2D8-A76C4D66C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DA4B-7145-4922-A5E6-7B1748CB9DA7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4AC-15D1-440A-AC17-D27D82FEA27E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83447-542F-44B6-819D-663E273C44A2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0181-4B4A-48CF-9614-6F67B42328E8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BF79-AF0C-4693-9582-9E7A0B2BEF7A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24EE-B2F7-4FE8-985F-BBCEDDF39879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C5D5-764A-4BAF-BBF2-CBF90E4EA2AB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003-A2ED-4EC1-99F6-3D3EC4F2DE20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F32A9-E723-4C57-A5A3-461A1A1EF865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21624-550D-4593-8711-255B9D798814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Lights and Fans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105 Scenic Overlook Drive</a:t>
            </a:r>
          </a:p>
          <a:p>
            <a:r>
              <a:rPr lang="en-US" dirty="0" smtClean="0"/>
              <a:t>Lot 379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BB2-13D0-46C4-A6E0-61AE880D099C}" type="datetime1">
              <a:rPr lang="en-US" smtClean="0"/>
              <a:pPr/>
              <a:t>12/4/2014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Peninsula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0962" name="Picture 2" descr="allen + roth 6.46-in W Brushed Nickel Mini Pendant Light with Frosted Sha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28600" y="1295400"/>
            <a:ext cx="2667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 roth 6.46-in W Brushed Nickel Mini Pendant Light with Frosted Shade</a:t>
            </a:r>
          </a:p>
          <a:p>
            <a:r>
              <a:rPr lang="en-US" sz="1100" dirty="0" smtClean="0"/>
              <a:t>Item #: 589519 |  Model #: FJ13-181 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274320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or 3?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Dining Area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7184-1205-49CF-99CF-9004A99615E1}" type="datetime1">
              <a:rPr lang="en-US" smtClean="0"/>
              <a:pPr/>
              <a:t>12/4/2014</a:t>
            </a:fld>
            <a:endParaRPr lang="en-US"/>
          </a:p>
        </p:txBody>
      </p:sp>
      <p:pic>
        <p:nvPicPr>
          <p:cNvPr id="7170" name="Picture 2" descr="allen + roth Winnsboro 5-Light Brushed Nickel Chandeli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2628900" cy="26289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457200" y="1066800"/>
            <a:ext cx="2590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 roth Winnsboro 5-Light Brushed Nickel Chandelier</a:t>
            </a:r>
          </a:p>
          <a:p>
            <a:r>
              <a:rPr lang="en-US" sz="1100" dirty="0" smtClean="0"/>
              <a:t>Item #: 402096 |  Model #: LWSC0333C1 </a:t>
            </a:r>
            <a:endParaRPr lang="en-US" sz="1100" dirty="0"/>
          </a:p>
        </p:txBody>
      </p:sp>
      <p:pic>
        <p:nvPicPr>
          <p:cNvPr id="7172" name="Picture 4" descr="http://images.lowes.com/product/converted/611728/611728188057_039133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1371600"/>
            <a:ext cx="2514600" cy="25146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81000" y="1066800"/>
            <a:ext cx="27432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Great Room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122" name="Picture 2" descr="Hunter Low Profile IV Plus LED 52-in Brushed Bronze Flush Mount Ceiling Fan with LED Light K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0574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7200" y="1371600"/>
            <a:ext cx="2286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Hunter Low Profile IV Plus LED 52-in Brushed Bronze Flush Mount Ceiling Fan with LED Light Kit</a:t>
            </a:r>
          </a:p>
          <a:p>
            <a:r>
              <a:rPr lang="en-US" sz="1100" dirty="0" smtClean="0"/>
              <a:t>Item #: 355472 |  Model #: 59003 </a:t>
            </a:r>
            <a:endParaRPr lang="en-US" sz="1100" dirty="0"/>
          </a:p>
        </p:txBody>
      </p:sp>
      <p:pic>
        <p:nvPicPr>
          <p:cNvPr id="13314" name="Picture 2" descr="Hunter Matheston 52-in Onyx Bengal Bronze Outdoor Downrod or Flush Mount Ceiling Fan with Light Ki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9050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505200" y="1295400"/>
            <a:ext cx="2590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Hunter Matheston 52-in Onyx Bengal Bronze Outdoor Downrod or Flush Mount Ceiling Fan with Light Kit</a:t>
            </a:r>
          </a:p>
          <a:p>
            <a:r>
              <a:rPr lang="en-US" sz="1100" dirty="0" smtClean="0"/>
              <a:t>Item #: 545746 |  Model #: 54092 </a:t>
            </a:r>
            <a:endParaRPr lang="en-US" sz="1100" dirty="0"/>
          </a:p>
        </p:txBody>
      </p:sp>
      <p:pic>
        <p:nvPicPr>
          <p:cNvPr id="13316" name="Picture 4" descr="Hunter The Kensington 52-in New Bronze Downrod or Flush Mount Ceiling Fan with Light Ki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1981200"/>
            <a:ext cx="2628900" cy="26289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6477000" y="1371600"/>
            <a:ext cx="2514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Hunter The Kensington 52-in New Bronze Downrod or Flush Mount Ceiling Fan with Light Kit</a:t>
            </a:r>
          </a:p>
          <a:p>
            <a:r>
              <a:rPr lang="en-US" sz="1100" dirty="0" smtClean="0"/>
              <a:t>Item #: 533101 |  Model #: 53048 </a:t>
            </a:r>
            <a:endParaRPr lang="en-US" sz="1100" dirty="0"/>
          </a:p>
        </p:txBody>
      </p:sp>
      <p:sp>
        <p:nvSpPr>
          <p:cNvPr id="11" name="Rectangle 10"/>
          <p:cNvSpPr/>
          <p:nvPr/>
        </p:nvSpPr>
        <p:spPr>
          <a:xfrm>
            <a:off x="4191000" y="2057400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$294.91</a:t>
            </a:r>
            <a:endParaRPr lang="en-US" dirty="0"/>
          </a:p>
        </p:txBody>
      </p:sp>
      <p:pic>
        <p:nvPicPr>
          <p:cNvPr id="13318" name="Picture 6" descr="Hunter Banyan 52-in New Bronze Downrod or Flush Mount Ceiling Fan with Light Ki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4419600"/>
            <a:ext cx="2628900" cy="26289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505200" y="4114800"/>
            <a:ext cx="2209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Hunter Banyan 52-in New Bronze Downrod or Flush Mount Ceiling Fan with Light Kit</a:t>
            </a:r>
          </a:p>
          <a:p>
            <a:r>
              <a:rPr lang="en-US" sz="1100" dirty="0" smtClean="0"/>
              <a:t>Item #: 545726 |  Model #: 53176 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990600" y="5486400"/>
            <a:ext cx="2552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Best replacement choice: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2362200"/>
            <a:ext cx="1005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Won't fit</a:t>
            </a:r>
            <a:endParaRPr lang="en-US" dirty="0"/>
          </a:p>
        </p:txBody>
      </p:sp>
      <p:pic>
        <p:nvPicPr>
          <p:cNvPr id="13320" name="Picture 8" descr="Hunter Waldon 5 Minute 52-in Onyx Bengal Bronze Downrod or Flush Mount Ceiling Fan with Light Ki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00800" y="4495800"/>
            <a:ext cx="2628900" cy="2628900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6629400" y="4267200"/>
            <a:ext cx="2362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Hunter Waldon 5 Minute 52-in Onyx Bengal Bronze Downrod or Flush Mount Ceiling Fan with Light Kit</a:t>
            </a:r>
          </a:p>
          <a:p>
            <a:r>
              <a:rPr lang="en-US" sz="1100" dirty="0" smtClean="0"/>
              <a:t>Item #: 294991 |  Model #: 53159 </a:t>
            </a:r>
            <a:endParaRPr 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Screened Porches</a:t>
            </a:r>
            <a:endParaRPr lang="en-US" dirty="0"/>
          </a:p>
        </p:txBody>
      </p:sp>
      <p:pic>
        <p:nvPicPr>
          <p:cNvPr id="25606" name="Picture 6" descr="Harbor Breeze Tilghman 52-in Aged Bronze Outdoor Downrod or Flush Mount Ceiling Fan ENERGY S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914400"/>
            <a:ext cx="2819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Harbor Breeze Tilghman 52-in Aged Bronze Outdoor Downrod or Flush Mount Ceiling Fan ENERGY STAR</a:t>
            </a:r>
          </a:p>
          <a:p>
            <a:r>
              <a:rPr lang="en-US" sz="1200" dirty="0" smtClean="0"/>
              <a:t>Item #: 294981 |  Model #: WCK52NWZ5N </a:t>
            </a:r>
            <a:endParaRPr lang="en-US" sz="12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C405-599E-4B59-AFBF-9026257FF770}" type="datetime1">
              <a:rPr lang="en-US" smtClean="0"/>
              <a:pPr/>
              <a:t>12/4/2014</a:t>
            </a:fld>
            <a:endParaRPr lang="en-US"/>
          </a:p>
        </p:txBody>
      </p:sp>
      <p:pic>
        <p:nvPicPr>
          <p:cNvPr id="12290" name="Picture 2" descr="Harbor Breeze 2-Light Aged Bronze Ceiling Fan Light Kit with Alabaster Gla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524000"/>
            <a:ext cx="2628900" cy="26289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200400" y="914400"/>
            <a:ext cx="2514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Harbor Breeze 2-Light Aged Bronze Ceiling Fan Light Kit with Alabaster Glass</a:t>
            </a:r>
          </a:p>
          <a:p>
            <a:r>
              <a:rPr lang="en-US" sz="1100" dirty="0" smtClean="0"/>
              <a:t>Item #: 384193 |  Model #: EC-WNWZ 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1" y="14478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Damp Rated, strong enough for screen porch use?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3200400"/>
            <a:ext cx="92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Light kit</a:t>
            </a:r>
            <a:endParaRPr lang="en-US" dirty="0"/>
          </a:p>
        </p:txBody>
      </p:sp>
      <p:pic>
        <p:nvPicPr>
          <p:cNvPr id="12292" name="Picture 4" descr="Harbor Breeze Pacific Grove 52-in Oil Rubbed Bronze Outdoor Downrod or Flush Mount Ceiling Fan Adaptable ENERGY ST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343400"/>
            <a:ext cx="2628900" cy="26289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304800" y="3886200"/>
            <a:ext cx="24384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Harbor Breeze Pacific Grove 52-in Oil Rubbed Bronze Outdoor Downrod or Flush Mount Ceiling Fan Adaptable ENERGY STAR</a:t>
            </a:r>
          </a:p>
          <a:p>
            <a:r>
              <a:rPr lang="en-US" sz="1100" dirty="0" smtClean="0"/>
              <a:t>Item #: 451809 |  Model #: 40101 </a:t>
            </a:r>
            <a:endParaRPr lang="en-US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3429000" y="52578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Alternate if above won't work.  Will need something else for light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Stairwells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198" name="Picture 6" descr="Portfolio 6.5-in W 1-Light Bronze Pocket Hardwired Wall Scon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5638800" y="1524000"/>
            <a:ext cx="2628900" cy="26289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5715000" y="11430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6.5-in W 1-Light Bronze Pocket Hardwired Wall Sconce</a:t>
            </a:r>
          </a:p>
          <a:p>
            <a:r>
              <a:rPr lang="en-US" sz="1200" dirty="0" smtClean="0"/>
              <a:t>Item #: 6841 |  Model #: 6841 </a:t>
            </a:r>
            <a:endParaRPr lang="en-US" sz="1200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2D0D-84CC-4503-B7A0-FB4E56AEC78E}" type="datetime1">
              <a:rPr lang="en-US" smtClean="0"/>
              <a:pPr/>
              <a:t>12/4/2014</a:t>
            </a:fld>
            <a:endParaRPr lang="en-US"/>
          </a:p>
        </p:txBody>
      </p:sp>
      <p:pic>
        <p:nvPicPr>
          <p:cNvPr id="14" name="Picture 2" descr="Portfolio 5.52-in W 1-Light Brushed Nickel Pocket Hardwired Wall Sco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76400"/>
            <a:ext cx="2628900" cy="2628900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381000" y="11430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5.52-in W 1-Light Brushed Nickel Pocket Hardwired Wall Sconce</a:t>
            </a:r>
          </a:p>
          <a:p>
            <a:r>
              <a:rPr lang="en-US" sz="1200" dirty="0" smtClean="0"/>
              <a:t>Item #: 204367 |  Model #: FB09-030 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867400" y="4419600"/>
            <a:ext cx="2095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Lower level stairwell</a:t>
            </a:r>
          </a:p>
          <a:p>
            <a:r>
              <a:rPr lang="en-US" dirty="0" smtClean="0"/>
              <a:t>Install downfacing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3400" y="4800600"/>
            <a:ext cx="21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Upper level stairwell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ortfolio 3-Light Weathered Bronze Bathroom Vanity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066800"/>
            <a:ext cx="2628900" cy="26289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Basement Powder Room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3EFA-8397-45BE-AB7E-2EBE6E07AD44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95600" y="1447800"/>
            <a:ext cx="26670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971800" y="609600"/>
            <a:ext cx="2590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Portfolio 3-Light Weathered Bronze Bathroom Vanity Light</a:t>
            </a:r>
          </a:p>
          <a:p>
            <a:r>
              <a:rPr lang="en-US" sz="1100" dirty="0" smtClean="0"/>
              <a:t>Item #: 156831 |  Model #: VB13-3WDBZ 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3733800" y="33528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Good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19" name="Picture 2" descr="Portfolio 4-7/8-in Amber Vanity Light Gla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295400"/>
            <a:ext cx="2628900" cy="2628900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6477000" y="685800"/>
            <a:ext cx="2209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Portfolio 4-7/8-in Amber Vanity Light Glass</a:t>
            </a:r>
          </a:p>
          <a:p>
            <a:r>
              <a:rPr lang="en-US" sz="1100" dirty="0" smtClean="0"/>
              <a:t>Item #: 156638 |  Model #: 566BC </a:t>
            </a:r>
            <a:endParaRPr lang="en-US" sz="11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Bar Area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2290" name="Picture 2" descr="Portfolio Nickel Mix and Match Mini Pendant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76400"/>
            <a:ext cx="2628900" cy="26289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304800" y="114300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Nickel Mix and Match Mini Pendant Light</a:t>
            </a:r>
          </a:p>
          <a:p>
            <a:r>
              <a:rPr lang="en-US" sz="1200" dirty="0" smtClean="0"/>
              <a:t>Item #: 394799 |  Model #: CPM-1PNK </a:t>
            </a:r>
            <a:endParaRPr lang="en-US" sz="1200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98F3-432F-49B7-A628-782DC567AA49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04800" y="1066800"/>
            <a:ext cx="25908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6" descr="Portfolio 7.25-in H x 4.75-in W Stone Crackle Glass Mix and Match Mini Pendant Light Sha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2095500"/>
            <a:ext cx="1714500" cy="1714500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6172200" y="1447800"/>
            <a:ext cx="2209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Portfolio 7.25-in H x 4.75-in W Stone Crackle Glass Mix and Match Mini Pendant Light Shade</a:t>
            </a:r>
          </a:p>
          <a:p>
            <a:r>
              <a:rPr lang="en-US" sz="1100" dirty="0" smtClean="0"/>
              <a:t>Item #: 266574 |  Model #: N885SC </a:t>
            </a:r>
            <a:endParaRPr lang="en-US" sz="1100" dirty="0"/>
          </a:p>
        </p:txBody>
      </p:sp>
      <p:sp>
        <p:nvSpPr>
          <p:cNvPr id="32" name="Rectangle 31"/>
          <p:cNvSpPr/>
          <p:nvPr/>
        </p:nvSpPr>
        <p:spPr>
          <a:xfrm>
            <a:off x="6096000" y="1295400"/>
            <a:ext cx="2286000" cy="2514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096000" y="33528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Good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28800" y="4800600"/>
            <a:ext cx="23323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over bar seating area</a:t>
            </a:r>
          </a:p>
          <a:p>
            <a:r>
              <a:rPr lang="en-US" dirty="0" smtClean="0"/>
              <a:t>Over the bar top area, </a:t>
            </a:r>
          </a:p>
          <a:p>
            <a:r>
              <a:rPr lang="en-US" dirty="0" smtClean="0"/>
              <a:t>not the chairs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Guest Master Bath (basement)</a:t>
            </a:r>
            <a:endParaRPr lang="en-US" dirty="0"/>
          </a:p>
        </p:txBody>
      </p:sp>
      <p:pic>
        <p:nvPicPr>
          <p:cNvPr id="16386" name="Picture 2" descr="Portfolio 3-Light Paces Brushed Nickel Bathroom Vanity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0"/>
            <a:ext cx="2628900" cy="26289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04800" y="14478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3-Light Paces Brushed Nickel Bathroom Vanity Light</a:t>
            </a:r>
          </a:p>
          <a:p>
            <a:r>
              <a:rPr lang="en-US" sz="1200" dirty="0" smtClean="0"/>
              <a:t>Item #: 208086 |  Model #: 93243 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3A7-EE96-4E56-8BAE-1F066647A9A0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34290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Good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Bedroom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3074" name="Picture 2" descr="Harbor Breeze Pawtucket 52-in Oil Rubbed Bronze Indoor Flush Mount Ceiling Fan with Light Kit and Remote Contr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050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81000" y="1295400"/>
            <a:ext cx="22860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Harbor Breeze Pawtucket 52-in Oil Rubbed Bronze Indoor Flush Mount Ceiling Fan with Light Kit and Remote Control</a:t>
            </a:r>
          </a:p>
          <a:p>
            <a:r>
              <a:rPr lang="en-US" sz="1100" dirty="0" smtClean="0"/>
              <a:t>Item #: 593747 |  Model #: 40692 </a:t>
            </a:r>
            <a:endParaRPr lang="en-US" sz="1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Room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050" name="Picture 2" descr="Harbor Breeze Merrimack 52-in Antique Bronze Outdoor Downrod or Flush Mount Ceiling Fan with Light Kit and Remote Contr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050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7200" y="1295400"/>
            <a:ext cx="289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Harbor Breeze Merrimack 52-in Antique Bronze Outdoor Downrod or Flush Mount Ceiling Fan with Light Kit and Remote Control</a:t>
            </a:r>
          </a:p>
          <a:p>
            <a:r>
              <a:rPr lang="en-US" sz="1100" dirty="0" smtClean="0"/>
              <a:t>Item #: 80443 |  Model #: 40094 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Loft Bathroom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Portfolio 3-Light Lyndsay Brushed Nickel Standard Bathroom Vanity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2628900" cy="26289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6200" y="12192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3-Light Lyndsay Brushed Nickel Standard Bathroom Vanity Light</a:t>
            </a:r>
          </a:p>
          <a:p>
            <a:r>
              <a:rPr lang="en-US" sz="1200" dirty="0" smtClean="0"/>
              <a:t>Item #: 321701 |  Model #: 37256 </a:t>
            </a:r>
            <a:endParaRPr lang="en-US" sz="1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A8EC-3F72-410A-8190-98480EA7EE4C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34290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Good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Theater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6" name="Picture 2" descr="Harbor Breeze Keyport 44-in Walnut Flush Mount Ceiling Fan with Light K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0574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81000" y="1524000"/>
            <a:ext cx="2362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Harbor Breeze Keyport 44-in Walnut Flush Mount Ceiling Fan with Light Kit</a:t>
            </a:r>
          </a:p>
          <a:p>
            <a:r>
              <a:rPr lang="en-US" sz="1100" dirty="0" smtClean="0"/>
              <a:t>Item #: 403520 |  Model #: 40141 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3276600" y="274320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Install without light kit, but keep on hand it if we change our minds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Front Porch</a:t>
            </a:r>
            <a:endParaRPr lang="en-US" dirty="0"/>
          </a:p>
        </p:txBody>
      </p:sp>
      <p:pic>
        <p:nvPicPr>
          <p:cNvPr id="22530" name="Picture 2" descr="Portfolio Corrigan 10.87-in H Dark Brass Outdoor Wall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676400"/>
            <a:ext cx="2628900" cy="26289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04800" y="10668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Corrigan 10.87-in H Dark Brass Outdoor Wall Light</a:t>
            </a:r>
          </a:p>
          <a:p>
            <a:r>
              <a:rPr lang="en-US" sz="1200" dirty="0" smtClean="0"/>
              <a:t>Item #: 337119 |  Model #: 18201 </a:t>
            </a:r>
            <a:endParaRPr lang="en-US" sz="1200" dirty="0"/>
          </a:p>
        </p:txBody>
      </p:sp>
      <p:pic>
        <p:nvPicPr>
          <p:cNvPr id="22532" name="Picture 4" descr="Portfolio Corrigan 11-in H Bronze Outdoor Pendant 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6764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352800" y="1066800"/>
            <a:ext cx="236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Corrigan 11-in H Bronze Outdoor Pendant Light</a:t>
            </a:r>
          </a:p>
          <a:p>
            <a:r>
              <a:rPr lang="en-US" sz="1200" dirty="0" smtClean="0"/>
              <a:t>Item #: 337140 |  Model #: 18204 </a:t>
            </a:r>
            <a:endParaRPr lang="en-US" sz="1200" dirty="0"/>
          </a:p>
        </p:txBody>
      </p:sp>
      <p:pic>
        <p:nvPicPr>
          <p:cNvPr id="22534" name="Picture 6" descr="Portfolio Corrigan 14.12-in H Dark Brass Post Ligh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17526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400800" y="10668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Corrigan 14.12-in H Dark Brass Post Light</a:t>
            </a:r>
          </a:p>
          <a:p>
            <a:r>
              <a:rPr lang="en-US" sz="1200" dirty="0" smtClean="0"/>
              <a:t>Item #: 337134 |  Model #: 18206 </a:t>
            </a:r>
            <a:endParaRPr lang="en-US" sz="1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1E76-31A1-4BDD-A2F6-91B0DAC0F61F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038600" y="44958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Good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1600" y="45720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Good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Main Deck</a:t>
            </a:r>
            <a:endParaRPr lang="en-US" dirty="0"/>
          </a:p>
        </p:txBody>
      </p:sp>
      <p:pic>
        <p:nvPicPr>
          <p:cNvPr id="23554" name="Picture 2" descr="Portfolio Lloyd 11.5-in H Oil Rubbed Bronze Motion Activated Outdoor Wall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2628900" cy="26289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1066800"/>
            <a:ext cx="342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Lloyd 11.5-in H Oil Rubbed Bronze Motion Activated Outdoor Wall Light</a:t>
            </a:r>
          </a:p>
          <a:p>
            <a:r>
              <a:rPr lang="en-US" sz="1200" dirty="0" smtClean="0"/>
              <a:t>Item #: 482282 |  Model #: MISSION MOTION BRON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A613-FED7-43FF-A8AE-C626163B3892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44196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Good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Lower Patio</a:t>
            </a:r>
            <a:endParaRPr lang="en-US" dirty="0"/>
          </a:p>
        </p:txBody>
      </p:sp>
      <p:pic>
        <p:nvPicPr>
          <p:cNvPr id="24578" name="Picture 2" descr="Portfolio Caliburn 13.62-in H Oil Rubbed Bronze Outdoor Wall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2628900" cy="26289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1066800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Caliburn 13.62-in H Oil Rubbed Bronze Outdoor Wall Light</a:t>
            </a:r>
          </a:p>
          <a:p>
            <a:r>
              <a:rPr lang="en-US" sz="1200" dirty="0" smtClean="0"/>
              <a:t>Item #: 336713 |  Model #: HRH1691AM </a:t>
            </a:r>
            <a:endParaRPr lang="en-US" sz="1200" dirty="0"/>
          </a:p>
        </p:txBody>
      </p:sp>
      <p:pic>
        <p:nvPicPr>
          <p:cNvPr id="24580" name="Picture 4" descr="Portfolio Caliburn 12.25-in H Oil Rubbed Bronze Outdoor Wall 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7526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124200" y="10668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Caliburn 12.25-in H Oil Rubbed Bronze Outdoor Wall Light</a:t>
            </a:r>
          </a:p>
          <a:p>
            <a:r>
              <a:rPr lang="en-US" sz="1200" dirty="0" smtClean="0"/>
              <a:t>Item #: 336714 |  Model #: HRH1691A </a:t>
            </a:r>
            <a:endParaRPr lang="en-US" sz="1200" dirty="0"/>
          </a:p>
        </p:txBody>
      </p:sp>
      <p:pic>
        <p:nvPicPr>
          <p:cNvPr id="24582" name="Picture 6" descr="Portfolio Caliburn 15.25-in H Oil Rubbed Bronze Post Ligh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18288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324600" y="10668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Caliburn 15.25-in H Oil Rubbed Bronze Post Light</a:t>
            </a:r>
          </a:p>
          <a:p>
            <a:r>
              <a:rPr lang="en-US" sz="1200" dirty="0" smtClean="0"/>
              <a:t>Item #: 336715 |  Model #: HRH1801A </a:t>
            </a:r>
            <a:endParaRPr lang="en-US" sz="1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AD4D-A94A-4103-B690-C61ACC889168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553201" y="48768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Bottom of Stairs and walkway from lower parking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4724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the door and window (2)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29000" y="46482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the Guest Bedroom and Home Theater (2)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Task Lights</a:t>
            </a:r>
            <a:endParaRPr lang="en-US" dirty="0"/>
          </a:p>
        </p:txBody>
      </p:sp>
      <p:pic>
        <p:nvPicPr>
          <p:cNvPr id="21506" name="Picture 2" descr="Portfolio Branches 6-Light Painted Olde Bronze Fixed Track Light K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2628900" cy="26289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57200" y="1295400"/>
            <a:ext cx="236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Branches 6-Light Painted Olde Bronze Fixed Track Light Kit</a:t>
            </a:r>
          </a:p>
          <a:p>
            <a:r>
              <a:rPr lang="en-US" sz="1200" dirty="0" smtClean="0"/>
              <a:t>Item #: 103638 |  Model #: 16034 </a:t>
            </a:r>
            <a:endParaRPr lang="en-US" sz="1200" dirty="0"/>
          </a:p>
        </p:txBody>
      </p:sp>
      <p:pic>
        <p:nvPicPr>
          <p:cNvPr id="21508" name="Picture 4" descr="Portfolio Branches 4-Light Painted Olde Bronze Fixed Track Light Ki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4478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352800" y="12954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Branches 4-Light Painted Olde Bronze Fixed Track Light Kit</a:t>
            </a:r>
          </a:p>
          <a:p>
            <a:r>
              <a:rPr lang="en-US" sz="1200" dirty="0" smtClean="0"/>
              <a:t>Item #: 216892 |  Model #: 16025 </a:t>
            </a: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9DF-BDDE-4744-9F0D-24ABC78FF74D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676400" y="3962400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If needed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South Bedroom (Tony's Office)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194" name="Picture 2" descr="Harbor Breeze Tiempo 52-in Brushed Nickel/Black Downrod Mount Ceiling Fan with Light K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1600200"/>
            <a:ext cx="3124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Harbor Breeze Tiempo 52-in Brushed Nickel/Black Downrod Mount Ceiling Fan with Light Kit</a:t>
            </a:r>
          </a:p>
          <a:p>
            <a:r>
              <a:rPr lang="en-US" sz="1100" dirty="0" smtClean="0"/>
              <a:t>Item #: 125500 |  Model #: E TM52BNKB5CS </a:t>
            </a:r>
            <a:endParaRPr lang="en-US" sz="1100" dirty="0"/>
          </a:p>
        </p:txBody>
      </p:sp>
      <p:pic>
        <p:nvPicPr>
          <p:cNvPr id="8196" name="Picture 4" descr="Utilitech 4.8-Watt (40W Equivalent) Candelabra Base (E-12) Warm White Dimmable Decorative LED Light Bul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2098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581400" y="1524000"/>
            <a:ext cx="2971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Utilitech 4.8-Watt (40W Equivalent) Candelabra Base (E-12) Warm White Dimmable Decorative LED Light Bulb</a:t>
            </a:r>
          </a:p>
          <a:p>
            <a:r>
              <a:rPr lang="en-US" sz="1100" dirty="0" smtClean="0"/>
              <a:t>Item #: 477039 |  Model #: LA15DMCCL300LED 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 Bedroom (Phyl's office)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170" name="Picture 2" descr="Harbor Breeze Aero 42-in White Downrod Mount Ceiling Fan with Light K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12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04800" y="1600200"/>
            <a:ext cx="2286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Harbor Breeze Aero 42-in White Downrod Mount Ceiling Fan with Light Kit</a:t>
            </a:r>
          </a:p>
          <a:p>
            <a:r>
              <a:rPr lang="en-US" sz="1100" dirty="0" smtClean="0"/>
              <a:t>Item #: 451794 |  Model #: 00980 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Loft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9938" name="Picture 2" descr="Hunter Low Profile IV Plus LED 52-in Antique Pewter Flush Mount Ceiling Fan with LED Light K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0574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7200" y="1752600"/>
            <a:ext cx="243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Hunter Low Profile IV Plus LED 52-in Antique Pewter Flush Mount Ceiling Fan with LED Light Kit</a:t>
            </a:r>
          </a:p>
          <a:p>
            <a:r>
              <a:rPr lang="en-US" sz="1100" dirty="0" smtClean="0"/>
              <a:t>Item #: 355470 |  Model #: 59002 </a:t>
            </a:r>
            <a:endParaRPr lang="en-US" sz="1100" dirty="0"/>
          </a:p>
        </p:txBody>
      </p:sp>
      <p:pic>
        <p:nvPicPr>
          <p:cNvPr id="20482" name="Picture 2" descr="Hunter Pro's Best 5 Minute 52-in Brushed Nickel Downrod or Flush Mount Ceiling Fan with Light Ki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9050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5486400" y="1676400"/>
            <a:ext cx="2133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Hunter Pro's Best 5 Minute 52-in Brushed Nickel Downrod or Flush Mount Ceiling Fan with Light Kit</a:t>
            </a:r>
          </a:p>
          <a:p>
            <a:r>
              <a:rPr lang="en-US" sz="1100" dirty="0" smtClean="0"/>
              <a:t>Item #: 533145 |  Model #: 53249 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Master Bath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3318" name="Picture 6" descr="Portfolio 3-Light Cape Brook Brushed Nickel Bathroom Vanity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066800"/>
            <a:ext cx="2628900" cy="26289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28600" y="8382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3-Light Cape Brook Brushed Nickel Bathroom Vanity Light</a:t>
            </a:r>
          </a:p>
          <a:p>
            <a:r>
              <a:rPr lang="en-US" sz="1200" dirty="0" smtClean="0"/>
              <a:t>Item #: 564081 |  Model #: LWS0038C1 </a:t>
            </a:r>
            <a:endParaRPr lang="en-US" sz="1200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8D33-0154-467D-9CC8-71E84A36E277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66800" y="30480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Good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Bedroom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146" name="Picture 2" descr="Harbor Breeze Mayfield 44-in Brushed Nickel Flush Mount Ceiling Fan with Light Kit (5-Blades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622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04800" y="1752600"/>
            <a:ext cx="2590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Harbor Breeze Mayfield 44-in Brushed Nickel Flush Mount Ceiling Fan with Light Kit (5-Blades)</a:t>
            </a:r>
          </a:p>
          <a:p>
            <a:r>
              <a:rPr lang="en-US" sz="1100" dirty="0" smtClean="0"/>
              <a:t>Item #: 331096 |  Model #: BTH44BNK5C </a:t>
            </a:r>
            <a:endParaRPr lang="en-US" sz="1100" dirty="0"/>
          </a:p>
        </p:txBody>
      </p:sp>
      <p:pic>
        <p:nvPicPr>
          <p:cNvPr id="7" name="Picture 4" descr="Utilitech 4.8-Watt (40W Equivalent) Candelabra Base (E-12) Warm White Dimmable Decorative LED Light Bul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2098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581400" y="1524000"/>
            <a:ext cx="2971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Utilitech 4.8-Watt (40W Equivalent) Candelabra Base (E-12) Warm White Dimmable Decorative LED Light Bulb</a:t>
            </a:r>
          </a:p>
          <a:p>
            <a:r>
              <a:rPr lang="en-US" sz="1100" dirty="0" smtClean="0"/>
              <a:t>Item #: 477039 |  Model #: LA15DMCCL300LED 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Main Floor Powder Room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3EFA-8397-45BE-AB7E-2EBE6E07AD44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95600" y="1447800"/>
            <a:ext cx="26670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386" name="Picture 2" descr="Portfolio 3-Light Weathered Bronze Bathroom Vanity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066800"/>
            <a:ext cx="2628900" cy="2628900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2971800" y="609600"/>
            <a:ext cx="2590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Portfolio 3-Light Weathered Bronze Bathroom Vanity Light</a:t>
            </a:r>
          </a:p>
          <a:p>
            <a:r>
              <a:rPr lang="en-US" sz="1100" dirty="0" smtClean="0"/>
              <a:t>Item #: 156831 |  Model #: VB13-3WDBZ 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3733800" y="33528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Good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22530" name="Picture 2" descr="Portfolio 4-7/8-in Amber Vanity Light Gla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295400"/>
            <a:ext cx="2628900" cy="2628900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6477000" y="685800"/>
            <a:ext cx="2209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Portfolio 4-7/8-in Amber Vanity Light Glass</a:t>
            </a:r>
          </a:p>
          <a:p>
            <a:r>
              <a:rPr lang="en-US" sz="1100" dirty="0" smtClean="0"/>
              <a:t>Item #: 156638 |  Model #: 566BC 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Kitchen Sink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290" name="Picture 2" descr="Portfolio Nickel Mix and Match Mini Pendant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2628900" cy="26289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28600" y="11430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Portfolio Nickel Mix and Match Mini Pendant Light</a:t>
            </a:r>
          </a:p>
          <a:p>
            <a:r>
              <a:rPr lang="en-US" sz="1200" dirty="0" smtClean="0"/>
              <a:t>Item #: 394799 |  Model #: CPM-1PNK </a:t>
            </a:r>
            <a:endParaRPr lang="en-US" sz="1200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98F3-432F-49B7-A628-782DC567AA49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00" y="1066800"/>
            <a:ext cx="25908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40" name="Picture 4" descr="Portfolio 4.5-in H x 5.38-in W Alabaster Glass Mix and Match Mini Pendant Light Sha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981200"/>
            <a:ext cx="1790700" cy="1790700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3124200" y="1143000"/>
            <a:ext cx="2133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Portfolio 4.5-in H x 5.38-in W Alabaster Glass Mix and Match Mini Pendant Light Shade</a:t>
            </a:r>
          </a:p>
          <a:p>
            <a:r>
              <a:rPr lang="en-US" sz="1100" dirty="0" smtClean="0"/>
              <a:t>Item #: 39040 |  Model #: N635A </a:t>
            </a:r>
            <a:endParaRPr lang="en-US" sz="1100" dirty="0"/>
          </a:p>
        </p:txBody>
      </p:sp>
      <p:sp>
        <p:nvSpPr>
          <p:cNvPr id="26" name="TextBox 25"/>
          <p:cNvSpPr txBox="1"/>
          <p:nvPr/>
        </p:nvSpPr>
        <p:spPr>
          <a:xfrm>
            <a:off x="4495800" y="22098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3333</TotalTime>
  <Words>281</Words>
  <Application>Microsoft Office PowerPoint</Application>
  <PresentationFormat>On-screen Show (4:3)</PresentationFormat>
  <Paragraphs>186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Lights and Fans</vt:lpstr>
      <vt:lpstr>Loft Bathroom</vt:lpstr>
      <vt:lpstr>South Bedroom (Tony's Office)</vt:lpstr>
      <vt:lpstr>North Bedroom (Phyl's office)</vt:lpstr>
      <vt:lpstr>Loft</vt:lpstr>
      <vt:lpstr>Master Bath</vt:lpstr>
      <vt:lpstr>Master Bedroom</vt:lpstr>
      <vt:lpstr>Main Floor Powder Room</vt:lpstr>
      <vt:lpstr>Kitchen Sink </vt:lpstr>
      <vt:lpstr>Peninsula </vt:lpstr>
      <vt:lpstr>Dining Area</vt:lpstr>
      <vt:lpstr>Great Room</vt:lpstr>
      <vt:lpstr>Screened Porches</vt:lpstr>
      <vt:lpstr>Stairwells</vt:lpstr>
      <vt:lpstr>Basement Powder Room</vt:lpstr>
      <vt:lpstr>Bar Area</vt:lpstr>
      <vt:lpstr>Guest Master Bath (basement)</vt:lpstr>
      <vt:lpstr>Guest Bedroom</vt:lpstr>
      <vt:lpstr>Family Room</vt:lpstr>
      <vt:lpstr>Home Theater</vt:lpstr>
      <vt:lpstr>Front Porch</vt:lpstr>
      <vt:lpstr>Main Deck</vt:lpstr>
      <vt:lpstr>Lower Patio</vt:lpstr>
      <vt:lpstr>Task Lights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224</cp:revision>
  <dcterms:created xsi:type="dcterms:W3CDTF">2014-08-26T01:18:51Z</dcterms:created>
  <dcterms:modified xsi:type="dcterms:W3CDTF">2014-12-04T21:20:49Z</dcterms:modified>
</cp:coreProperties>
</file>