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1" r:id="rId3"/>
    <p:sldId id="273" r:id="rId4"/>
    <p:sldId id="272" r:id="rId5"/>
    <p:sldId id="274" r:id="rId6"/>
    <p:sldId id="27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5918A-79DC-40D4-89C4-38A606DC0CCA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1A4C7-8378-4F10-A2D8-A76C4D66C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DA4B-7145-4922-A5E6-7B1748CB9DA7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4AC-15D1-440A-AC17-D27D82FEA27E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83447-542F-44B6-819D-663E273C44A2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0181-4B4A-48CF-9614-6F67B42328E8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BF79-AF0C-4693-9582-9E7A0B2BEF7A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24EE-B2F7-4FE8-985F-BBCEDDF39879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C5D5-764A-4BAF-BBF2-CBF90E4EA2AB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003-A2ED-4EC1-99F6-3D3EC4F2DE20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32A9-E723-4C57-A5A3-461A1A1EF865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21624-550D-4593-8711-255B9D798814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Patio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BB2-13D0-46C4-A6E0-61AE880D099C}" type="datetime1">
              <a:rPr lang="en-US" smtClean="0"/>
              <a:pPr/>
              <a:t>10/5/2014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://pepsilconcrete.net/wp-content/uploads/2009/11/pepsilsit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38399"/>
            <a:ext cx="3048000" cy="359664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52400" y="1524000"/>
            <a:ext cx="29552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http://pepsilconcrete.net/stamped-concrete</a:t>
            </a:r>
            <a:endParaRPr lang="en-US" sz="1200" dirty="0"/>
          </a:p>
        </p:txBody>
      </p:sp>
      <p:pic>
        <p:nvPicPr>
          <p:cNvPr id="1028" name="Picture 4" descr="http://toddrosedecorativeconcrete.com/assets/stampe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94026"/>
            <a:ext cx="3543300" cy="246849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038600" y="20574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http://toddrosedecorativeconcrete.com/decorative-concrete/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7410" name="Picture 2" descr="http://carbaughconcrete.com/wp-content/uploads/2013/05/McSherrystown-Adams-County-Stamped-Concrete-Flagstone-and-European-Cobble-July-2012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4453957" cy="2971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85800" y="2362200"/>
            <a:ext cx="3733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http://carbaughconcrete.com/services/decorative-concrete/patterns/arizona-flagstone/</a:t>
            </a:r>
            <a:endParaRPr lang="en-US" sz="1100" dirty="0"/>
          </a:p>
        </p:txBody>
      </p:sp>
      <p:pic>
        <p:nvPicPr>
          <p:cNvPr id="17412" name="Picture 4" descr="https://encrypted-tbn0.gstatic.com/images?q=tbn:ANd9GcRFnKOC3wgb6rpOd6HhMEHvH3wZpJOzf9D6fDug9xOFhY7YsTK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3629" y="2895600"/>
            <a:ext cx="3679371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6386" name="Picture 2" descr="https://encrypted-tbn2.gstatic.com/images?q=tbn:ANd9GcTnMkTHG17SZZdN3KAWpLeaC7n1R6Q8Tkme38Dmni4w2LQwauNBX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200400"/>
            <a:ext cx="3771898" cy="2514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52400" y="220980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/>
              <a:t>http://carbaughconcrete.com/services/decorative-concrete/patterns/pennsylvania-stone/</a:t>
            </a:r>
            <a:endParaRPr lang="en-US" sz="1100" dirty="0"/>
          </a:p>
        </p:txBody>
      </p:sp>
      <p:pic>
        <p:nvPicPr>
          <p:cNvPr id="16388" name="Picture 4" descr="https://encrypted-tbn2.gstatic.com/images?q=tbn:ANd9GcSyUunsbrjOh0pKzikhSQWtJ2HnSeWejFLkNx-71bswPOfxbj7uJ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315436"/>
            <a:ext cx="3228975" cy="2418616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343400" y="2438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/>
              <a:t>http://www.beautifyconcrete.com/commercial/stamped_concrete.php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8434" name="Picture 2" descr="http://www.realhelpconcrete.com/images/stamped-concre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733800"/>
            <a:ext cx="4022008" cy="1676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2743200"/>
            <a:ext cx="27566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http://www.realhelpconcrete.com/</a:t>
            </a:r>
            <a:endParaRPr lang="en-US" sz="1400" dirty="0"/>
          </a:p>
        </p:txBody>
      </p:sp>
      <p:pic>
        <p:nvPicPr>
          <p:cNvPr id="18436" name="Picture 4" descr="https://encrypted-tbn0.gstatic.com/images?q=tbn:ANd9GcTglsJ4yCOPV9R6QBITUR3AGQgvDXPTVsZbGjz61oBtkHVaINJc8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33800"/>
            <a:ext cx="4490356" cy="157162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257800" y="2743200"/>
            <a:ext cx="2201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http://blackwaterconcrete.com/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9458" name="Picture 2" descr="https://encrypted-tbn2.gstatic.com/images?q=tbn:ANd9GcS5ALeQzwfVfikSHatfwDPjK0FI9yyjX-IfTxC3UHcuji_NyG3b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5600"/>
            <a:ext cx="4639539" cy="30956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2133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http://www.landscapinggallery.info/concrete/concrete-stamp-patterns.html</a:t>
            </a:r>
            <a:endParaRPr lang="en-US" sz="1200" dirty="0"/>
          </a:p>
        </p:txBody>
      </p:sp>
      <p:pic>
        <p:nvPicPr>
          <p:cNvPr id="19460" name="Picture 4" descr="http://supreme-construction.com/wp-content/uploads/stamped_concrete_walkw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916379"/>
            <a:ext cx="4114800" cy="308437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181600" y="2209800"/>
            <a:ext cx="3962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http://supreme-construction.com/2014/05/7-masonry-walkway-designs-youll-love/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54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Patio Patterns</vt:lpstr>
      <vt:lpstr>Patio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213</cp:revision>
  <dcterms:created xsi:type="dcterms:W3CDTF">2014-08-26T01:18:51Z</dcterms:created>
  <dcterms:modified xsi:type="dcterms:W3CDTF">2014-10-06T03:32:13Z</dcterms:modified>
</cp:coreProperties>
</file>