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7" r:id="rId3"/>
    <p:sldId id="259" r:id="rId4"/>
    <p:sldId id="260" r:id="rId5"/>
    <p:sldId id="264" r:id="rId6"/>
    <p:sldId id="266" r:id="rId7"/>
    <p:sldId id="261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04" autoAdjust="0"/>
  </p:normalViewPr>
  <p:slideViewPr>
    <p:cSldViewPr>
      <p:cViewPr varScale="1">
        <p:scale>
          <a:sx n="104" d="100"/>
          <a:sy n="104" d="100"/>
        </p:scale>
        <p:origin x="-78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20C31-9532-4A59-859D-A832591540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Plumbing and Appliances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1/11/2015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Loft Bathroom</a:t>
            </a:r>
            <a:endParaRPr lang="en-US" dirty="0"/>
          </a:p>
        </p:txBody>
      </p:sp>
      <p:pic>
        <p:nvPicPr>
          <p:cNvPr id="2050" name="Picture 2" descr="Delta Foundations Stainless 1-Handle 4-in Centerset WaterSense Bathroom Sink Faucet (Drain Includ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4478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914400"/>
            <a:ext cx="2743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Delta Foundations Stainless 1-Handle 4-in Centerset WaterSense Bathroom Sink Faucet (Drain Included)</a:t>
            </a:r>
          </a:p>
          <a:p>
            <a:r>
              <a:rPr lang="en-US" sz="1100" dirty="0" smtClean="0"/>
              <a:t>Item #: 356838 |  Model #: B510LF-SSPPU </a:t>
            </a:r>
            <a:endParaRPr lang="en-US" sz="1100" dirty="0"/>
          </a:p>
        </p:txBody>
      </p:sp>
      <p:pic>
        <p:nvPicPr>
          <p:cNvPr id="2052" name="Picture 4" descr="Speakman Chrome Tub/Shower Trim K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764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352800" y="914400"/>
            <a:ext cx="2514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Speakman Chrome Tub/Shower Trim Kit</a:t>
            </a:r>
          </a:p>
          <a:p>
            <a:r>
              <a:rPr lang="en-US" sz="1100" dirty="0" smtClean="0"/>
              <a:t>Item #: 354979 |  Model #: SM-5400 </a:t>
            </a:r>
            <a:endParaRPr lang="en-US" sz="1100" dirty="0"/>
          </a:p>
        </p:txBody>
      </p:sp>
      <p:pic>
        <p:nvPicPr>
          <p:cNvPr id="2054" name="Picture 6" descr="AquaSource 2.5-GPM (9.5-LPM) Nickel 7-Spray Showerhe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5240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553200" y="914400"/>
            <a:ext cx="2286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AquaSource 2.5-GPM (9.5-LPM) Nickel 7-Spray Showerhead</a:t>
            </a:r>
          </a:p>
          <a:p>
            <a:r>
              <a:rPr lang="en-US" sz="1100" dirty="0" smtClean="0"/>
              <a:t>Item #: 426138 |  Model #: 303 </a:t>
            </a:r>
            <a:endParaRPr lang="en-US" sz="1100" dirty="0"/>
          </a:p>
        </p:txBody>
      </p:sp>
      <p:pic>
        <p:nvPicPr>
          <p:cNvPr id="2056" name="Picture 8" descr="Speakman Nickel Tub Spou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5067300"/>
            <a:ext cx="1790700" cy="17907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52400" y="4343400"/>
            <a:ext cx="243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Speakman Nickel Tub Spout</a:t>
            </a:r>
          </a:p>
          <a:p>
            <a:r>
              <a:rPr lang="en-US" sz="1100" dirty="0" smtClean="0"/>
              <a:t>Item #: 549227 |  Model #: S-1561-BN </a:t>
            </a:r>
            <a:endParaRPr lang="en-US" sz="1100" dirty="0"/>
          </a:p>
        </p:txBody>
      </p:sp>
      <p:pic>
        <p:nvPicPr>
          <p:cNvPr id="2058" name="Picture 10" descr="KOHLER Wellworth White 1.28-GPF (4.85-LPF) 12-in Rough-In WaterSense Round 2-Piece Standard Height Toil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44196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096000" y="4038600"/>
            <a:ext cx="2819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Wellworth White 1.28-GPF (4.85-LPF) 12-in Rough-In WaterSense Round 2-Piece Standard Height Toilet</a:t>
            </a:r>
          </a:p>
          <a:p>
            <a:r>
              <a:rPr lang="en-US" sz="1100" dirty="0" smtClean="0"/>
              <a:t>Item #: 331676 |  Model #: 11464-0 </a:t>
            </a:r>
            <a:endParaRPr lang="en-US" sz="11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99B3-9EB5-49C3-9CFB-BAE938D7F75D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743200" y="5257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bars and tp holder as master and guest bath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pic>
        <p:nvPicPr>
          <p:cNvPr id="16386" name="Picture 2" descr="Pfister Selia Brushed Nickel 1-Handle Single Hole WaterSense Bathroom Sink Faucet (Drain Include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914400"/>
            <a:ext cx="243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Pfister Selia Brushed Nickel 1-Handle Single Hole WaterSense Bathroom Sink Faucet (Drain Included)</a:t>
            </a:r>
          </a:p>
          <a:p>
            <a:r>
              <a:rPr lang="en-US" sz="1100" dirty="0" smtClean="0"/>
              <a:t>Item #: 357232 |  Model #: F-042-SLKK </a:t>
            </a:r>
            <a:endParaRPr lang="en-US" sz="1100" dirty="0"/>
          </a:p>
        </p:txBody>
      </p:sp>
      <p:pic>
        <p:nvPicPr>
          <p:cNvPr id="16388" name="Picture 4" descr="KOHLER Wellworth White 1.28-GPF (4.85-LPF) 12-in Rough-In WaterSense Elongated 2-Piece Standard Height Toil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343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248400" y="36576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Wellworth White 1.28-GPF (4.85-LPF) 12-in Rough-In WaterSense Elongated 2-Piece Standard Height Toilet</a:t>
            </a:r>
          </a:p>
          <a:p>
            <a:r>
              <a:rPr lang="en-US" sz="1100" dirty="0" smtClean="0"/>
              <a:t>Item #: 89230 |  Model #: 3575-0 </a:t>
            </a:r>
            <a:endParaRPr lang="en-US" sz="11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4" name="Picture 4" descr="Moen Home Care 16-in Brushed Nickel Wall Mount Grab B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2954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124200" y="9906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 Home Care 16-in Brushed Nickel Wall Mount Grab Bar</a:t>
            </a:r>
          </a:p>
          <a:p>
            <a:r>
              <a:rPr lang="en-US" sz="1100" dirty="0" smtClean="0"/>
              <a:t>Item #: 64197 |  Model #: LR8716D1GBN </a:t>
            </a:r>
            <a:endParaRPr lang="en-US" sz="1100" dirty="0"/>
          </a:p>
        </p:txBody>
      </p:sp>
      <p:pic>
        <p:nvPicPr>
          <p:cNvPr id="5126" name="Picture 6" descr="Moen Home Care 9-in Brushed Nickel Wall Mount Grab B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133600"/>
            <a:ext cx="1371600" cy="13716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6324600" y="1066800"/>
            <a:ext cx="2438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 Home Care 9-in Brushed Nickel Wall Mount Grab Bar</a:t>
            </a:r>
          </a:p>
          <a:p>
            <a:r>
              <a:rPr lang="en-US" sz="1100" dirty="0" smtClean="0"/>
              <a:t>Item #: 124817 |  Model #: LR2250DBN </a:t>
            </a:r>
            <a:endParaRPr lang="en-US" sz="11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0B56-3FBF-4496-8DE0-6E5153AE7FB0}" type="datetime1">
              <a:rPr lang="en-US" smtClean="0"/>
              <a:pPr/>
              <a:t>1/11/2015</a:t>
            </a:fld>
            <a:endParaRPr lang="en-US"/>
          </a:p>
        </p:txBody>
      </p:sp>
      <p:pic>
        <p:nvPicPr>
          <p:cNvPr id="6146" name="Picture 2" descr="Moen Preston Spot Resist Brushed Nickel Single Towel Bar (Common: 24-in; Actual: 26.13-in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29100"/>
            <a:ext cx="2628900" cy="26289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0" y="41148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 Preston Spot Resist Brushed Nickel Single Towel Bar (Common: 24-in; Actual: 26.13-in)</a:t>
            </a:r>
          </a:p>
          <a:p>
            <a:r>
              <a:rPr lang="en-US" sz="1100" dirty="0" smtClean="0"/>
              <a:t>Item #: 77917 |  Model #: DN8424BN 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0" y="6088559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 Preston Spot Resist Brushed Nickel Single Towel Bar (Common: 18-in; Actual: 20.13-in)</a:t>
            </a:r>
          </a:p>
          <a:p>
            <a:r>
              <a:rPr lang="en-US" sz="1100" dirty="0" smtClean="0"/>
              <a:t>Item #: 77905 |  Model #: DN8418BN 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953000"/>
            <a:ext cx="1924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Best fit between 18 and 24"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715000"/>
            <a:ext cx="2594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2 bars in room, could be different sizes</a:t>
            </a: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6150" name="Picture 6" descr="Moen Preston Spot Resist Brushed Nickel Wall Mount Towel Ri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953000"/>
            <a:ext cx="952500" cy="9525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2590800" y="4267200"/>
            <a:ext cx="2133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Moen Preston Spot Resist Brushed Nickel Wall Mount Towel Ring</a:t>
            </a:r>
          </a:p>
          <a:p>
            <a:r>
              <a:rPr lang="en-US" sz="1000" dirty="0" smtClean="0"/>
              <a:t>Item #: 78083 |  Model #: DN8486BN </a:t>
            </a:r>
            <a:endParaRPr lang="en-US" sz="1000" dirty="0"/>
          </a:p>
        </p:txBody>
      </p:sp>
      <p:pic>
        <p:nvPicPr>
          <p:cNvPr id="6152" name="Picture 8" descr="Moen Preston Spot Resist Brushed Nickel Surface Mount Toilet Paper Hold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5486400"/>
            <a:ext cx="1181100" cy="1181100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4495800" y="4800600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Moen Preston Spot Resist Brushed Nickel Surface Mount Toilet Paper Holder</a:t>
            </a:r>
          </a:p>
          <a:p>
            <a:r>
              <a:rPr lang="en-US" sz="1000" dirty="0" smtClean="0"/>
              <a:t>Item #: 77631 |  Model #: DN8408BN 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Moen Whitley Mediterranean Bronze Surface Mount Toilet Paper Hol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86000"/>
            <a:ext cx="1638300" cy="1638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Main Floor Powder Room</a:t>
            </a:r>
            <a:endParaRPr lang="en-US" dirty="0"/>
          </a:p>
        </p:txBody>
      </p:sp>
      <p:pic>
        <p:nvPicPr>
          <p:cNvPr id="17410" name="Picture 2" descr="KOHLER Caxton Biscuit Undermount Oval Bathroom Sink with Overf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1143000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Caxton Biscuit Undermount Oval Bathroom Sink with Overflow</a:t>
            </a:r>
          </a:p>
          <a:p>
            <a:r>
              <a:rPr lang="en-US" sz="1100" dirty="0" smtClean="0"/>
              <a:t>Item #: 76842 |  Model #: R2210-96 </a:t>
            </a:r>
            <a:endParaRPr lang="en-US" sz="1100" dirty="0"/>
          </a:p>
        </p:txBody>
      </p:sp>
      <p:pic>
        <p:nvPicPr>
          <p:cNvPr id="17412" name="Picture 4" descr="Pfister Ashfield Tuscan Bronze 1-Handle Single Hole/4-in Centerset WaterSense Bathroom Sink Faucet (Drain Included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3716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71800" y="838200"/>
            <a:ext cx="266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Pfister Ashfield Tuscan Bronze 1-Handle Single Hole/4-in Centerset WaterSense Bathroom Sink Faucet (Drain Included)</a:t>
            </a:r>
          </a:p>
          <a:p>
            <a:r>
              <a:rPr lang="en-US" sz="1100" dirty="0" smtClean="0"/>
              <a:t>Item #: 56044 |  Model #: F-M42-YPYY </a:t>
            </a:r>
            <a:endParaRPr lang="en-US" sz="1100" dirty="0"/>
          </a:p>
        </p:txBody>
      </p:sp>
      <p:pic>
        <p:nvPicPr>
          <p:cNvPr id="17414" name="Picture 6" descr="KOHLER Highline Classic Biscuit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5100" y="42291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477000" y="3505200"/>
            <a:ext cx="266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Highline Classic Biscuit 1.28-GPF (4.85-LPF) 12-in Rough-In WaterSense Elongated 2-Piece Comfort Height Toilet</a:t>
            </a:r>
          </a:p>
          <a:p>
            <a:r>
              <a:rPr lang="en-US" sz="1100" dirty="0" smtClean="0"/>
              <a:t>Item #: 331930 |  Model #: 14799-96 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78B8-D747-4148-80AD-68DAD14F62DF}" type="datetime1">
              <a:rPr lang="en-US" smtClean="0"/>
              <a:pPr/>
              <a:t>1/11/2015</a:t>
            </a:fld>
            <a:endParaRPr lang="en-US"/>
          </a:p>
        </p:txBody>
      </p:sp>
      <p:pic>
        <p:nvPicPr>
          <p:cNvPr id="5122" name="Picture 2" descr="Moen Home Care 16-in Old World Bronze Wall Mount Grab B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1148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3962400"/>
            <a:ext cx="2743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 Home Care 16-in Old World Bronze Wall Mount Grab Bar</a:t>
            </a:r>
          </a:p>
          <a:p>
            <a:r>
              <a:rPr lang="en-US" sz="1100" dirty="0" smtClean="0"/>
              <a:t>Item #: 16204 |  Model #: LR8716D1GOWB </a:t>
            </a:r>
            <a:endParaRPr lang="en-US" sz="1100" dirty="0"/>
          </a:p>
        </p:txBody>
      </p:sp>
      <p:pic>
        <p:nvPicPr>
          <p:cNvPr id="5124" name="Picture 4" descr="Moen Home Care 9-in Old World Bronze Wall Mount Grab B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2800" y="42291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429000" y="40386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Moen Home Care 9-in Old World Bronze Wall Mount Grab Bar</a:t>
            </a:r>
          </a:p>
          <a:p>
            <a:r>
              <a:rPr lang="en-US" sz="1100" dirty="0" smtClean="0"/>
              <a:t>Item #: 337683 |  Model #: LR2250DOWB </a:t>
            </a:r>
            <a:endParaRPr lang="en-US" sz="1100" dirty="0"/>
          </a:p>
        </p:txBody>
      </p:sp>
      <p:pic>
        <p:nvPicPr>
          <p:cNvPr id="5126" name="Picture 6" descr="Moen Whitley Mediterranean Bronze Wall Mount Towel Ri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62900" y="1219200"/>
            <a:ext cx="1181100" cy="118110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6858000" y="762000"/>
            <a:ext cx="2286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Moen Whitley Mediterranean Bronze Wall Mount Towel Ring</a:t>
            </a:r>
          </a:p>
          <a:p>
            <a:r>
              <a:rPr lang="en-US" sz="1000" dirty="0" smtClean="0"/>
              <a:t>Item #: 379353 |  Model #: DN1886BRB </a:t>
            </a:r>
            <a:endParaRPr lang="en-US" sz="1000" dirty="0"/>
          </a:p>
        </p:txBody>
      </p:sp>
      <p:sp>
        <p:nvSpPr>
          <p:cNvPr id="18" name="Rectangle 17"/>
          <p:cNvSpPr/>
          <p:nvPr/>
        </p:nvSpPr>
        <p:spPr>
          <a:xfrm>
            <a:off x="5562600" y="1981200"/>
            <a:ext cx="2514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Moen Whitley Mediterranean Bronze Surface Mount Toilet Paper Holder</a:t>
            </a:r>
          </a:p>
          <a:p>
            <a:r>
              <a:rPr lang="en-US" sz="1000" dirty="0" smtClean="0"/>
              <a:t>Item #: 379348 |  Model #: DN1808BRB 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4800600"/>
            <a:ext cx="2361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Grab bar size best fit for room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Kitchen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Franke USA 18-Gauge Double-Basin Undermount Stainless Steel Kitchen S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2628900" cy="26289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9144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Franke USA 18-Gauge Double-Basin Undermount Stainless Steel Kitchen Sink</a:t>
            </a:r>
          </a:p>
          <a:p>
            <a:r>
              <a:rPr lang="en-US" sz="1100" dirty="0" smtClean="0"/>
              <a:t>Item #: 205828 |  Model #: UOSK900-18 </a:t>
            </a:r>
            <a:endParaRPr lang="en-US" sz="1100" dirty="0"/>
          </a:p>
        </p:txBody>
      </p:sp>
      <p:sp>
        <p:nvSpPr>
          <p:cNvPr id="1028" name="AutoShape 4" descr="Delta Ashton Stainless 1-Handle Pull-Down Sink/Counter Mount Traditional Kitchen Faucet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Delta Ashton Stainless 1-Handle Pull-Down Sink/Counter Mount Traditional Kitchen Fauc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40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971800" y="914400"/>
            <a:ext cx="3048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Delta Ashton Stainless 1-Handle Pull-Down Sink/Counter Mount Traditional Kitchen Faucet</a:t>
            </a:r>
          </a:p>
          <a:p>
            <a:r>
              <a:rPr lang="en-US" sz="1100" dirty="0" smtClean="0"/>
              <a:t>Item #: 8836 |  Model #: 19922-SSSD-DST </a:t>
            </a:r>
            <a:endParaRPr lang="en-US" sz="11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4853-E7E7-418C-AE6B-846C854AE77E}" type="datetime1">
              <a:rPr lang="en-US" smtClean="0"/>
              <a:pPr/>
              <a:t>1/11/2015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Basement Powder Room</a:t>
            </a:r>
            <a:endParaRPr lang="en-US" dirty="0"/>
          </a:p>
        </p:txBody>
      </p:sp>
      <p:pic>
        <p:nvPicPr>
          <p:cNvPr id="17410" name="Picture 2" descr="KOHLER Caxton Biscuit Undermount Oval Bathroom Sink with Overf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1143000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Caxton Biscuit Undermount Oval Bathroom Sink with Overflow</a:t>
            </a:r>
          </a:p>
          <a:p>
            <a:r>
              <a:rPr lang="en-US" sz="1100" dirty="0" smtClean="0"/>
              <a:t>Item #: 76842 |  Model #: R2210-96 </a:t>
            </a:r>
            <a:endParaRPr lang="en-US" sz="1100" dirty="0"/>
          </a:p>
        </p:txBody>
      </p:sp>
      <p:pic>
        <p:nvPicPr>
          <p:cNvPr id="17412" name="Picture 4" descr="Pfister Ashfield Tuscan Bronze 1-Handle Single Hole/4-in Centerset WaterSense Bathroom Sink Faucet (Drain Includ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6002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95600" y="1143000"/>
            <a:ext cx="266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Pfister Ashfield Tuscan Bronze 1-Handle Single Hole/4-in Centerset WaterSense Bathroom Sink Faucet (Drain Included)</a:t>
            </a:r>
          </a:p>
          <a:p>
            <a:r>
              <a:rPr lang="en-US" sz="1100" dirty="0" smtClean="0"/>
              <a:t>Item #: 56044 |  Model #: F-M42-YPYY </a:t>
            </a:r>
            <a:endParaRPr lang="en-US" sz="1100" dirty="0"/>
          </a:p>
        </p:txBody>
      </p:sp>
      <p:pic>
        <p:nvPicPr>
          <p:cNvPr id="17414" name="Picture 6" descr="KOHLER Highline Classic Biscuit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5100" y="42291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477000" y="3505200"/>
            <a:ext cx="266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Highline Classic Biscuit 1.28-GPF (4.85-LPF) 12-in Rough-In WaterSense Elongated 2-Piece Comfort Height Toilet</a:t>
            </a:r>
          </a:p>
          <a:p>
            <a:r>
              <a:rPr lang="en-US" sz="1100" dirty="0" smtClean="0"/>
              <a:t>Item #: 331930 |  Model #: 14799-96 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78B8-D747-4148-80AD-68DAD14F62DF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5105400"/>
            <a:ext cx="407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Bars same as for main floor powder room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Bar</a:t>
            </a:r>
            <a:endParaRPr lang="en-US" dirty="0"/>
          </a:p>
        </p:txBody>
      </p:sp>
      <p:pic>
        <p:nvPicPr>
          <p:cNvPr id="19458" name="Picture 2" descr="Franke USA FrankeUSA 18-Gauge Single-Basin Undermount Stainless Steel Kitchen S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9144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Franke USA FrankeUSA 18-Gauge Single-Basin Undermount Stainless Steel Kitchen Sink</a:t>
            </a:r>
          </a:p>
          <a:p>
            <a:r>
              <a:rPr lang="en-US" sz="1100" dirty="0" smtClean="0"/>
              <a:t>Item #: 149054 |  Model #: USDSK900-18 </a:t>
            </a:r>
            <a:endParaRPr lang="en-US" sz="1100" dirty="0"/>
          </a:p>
        </p:txBody>
      </p:sp>
      <p:pic>
        <p:nvPicPr>
          <p:cNvPr id="19460" name="Picture 4" descr="Moen Arbor Chrome 1-Handle Bar Fauc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676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2800" y="990600"/>
            <a:ext cx="2057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100" b="1" dirty="0" smtClean="0"/>
              <a:t>Moen Arbor Chrome 1-Handle Bar Faucet</a:t>
            </a:r>
          </a:p>
          <a:p>
            <a:r>
              <a:rPr lang="da-DK" sz="1100" dirty="0" smtClean="0"/>
              <a:t>Item #: 89236 |  Model #: 5995 </a:t>
            </a:r>
            <a:endParaRPr lang="da-DK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1E1-89FC-4354-8210-7A0EF36BEDF3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76600" y="5410200"/>
            <a:ext cx="121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Microwave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Guest Master Bath (basement)</a:t>
            </a:r>
            <a:endParaRPr lang="en-US" dirty="0"/>
          </a:p>
        </p:txBody>
      </p:sp>
      <p:pic>
        <p:nvPicPr>
          <p:cNvPr id="16386" name="Picture 2" descr="Pfister Selia Brushed Nickel 1-Handle Single Hole WaterSense Bathroom Sink Faucet (Drain Include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2628900" cy="26289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914400"/>
            <a:ext cx="243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Pfister Selia Brushed Nickel 1-Handle Single Hole WaterSense Bathroom Sink Faucet (Drain Included)</a:t>
            </a:r>
          </a:p>
          <a:p>
            <a:r>
              <a:rPr lang="en-US" sz="1100" dirty="0" smtClean="0"/>
              <a:t>Item #: 357232 |  Model #: F-042-SLKK </a:t>
            </a:r>
            <a:endParaRPr lang="en-US" sz="1100" dirty="0"/>
          </a:p>
        </p:txBody>
      </p:sp>
      <p:pic>
        <p:nvPicPr>
          <p:cNvPr id="20482" name="Picture 2" descr="KOHLER Highline Classic White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100" y="42291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248400" y="3657600"/>
            <a:ext cx="2743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Highline Classic White 1.28-GPF (4.85-LPF) 12-in Rough-In WaterSense Elongated 2-Piece Comfort Height Toilet</a:t>
            </a:r>
          </a:p>
          <a:p>
            <a:r>
              <a:rPr lang="en-US" sz="1100" dirty="0" smtClean="0"/>
              <a:t>Item #: 331929 |  Model #: 14799-0 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B470-1AFC-4095-9C5B-52EA096BD531}" type="datetime1">
              <a:rPr lang="en-US" smtClean="0"/>
              <a:pPr/>
              <a:t>1/11/2015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76601" y="39624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Shower head and control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mtClean="0">
                <a:solidFill>
                  <a:srgbClr val="FF0000"/>
                </a:solidFill>
              </a:rPr>
              <a:t>Same as Master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2209800"/>
            <a:ext cx="4199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Bars and toilet holder same as master bath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141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Plumbing and Appliances</vt:lpstr>
      <vt:lpstr>Loft Bathroom</vt:lpstr>
      <vt:lpstr>Master Bath</vt:lpstr>
      <vt:lpstr>Main Floor Powder Room</vt:lpstr>
      <vt:lpstr>Kitchen</vt:lpstr>
      <vt:lpstr>Basement Powder Room</vt:lpstr>
      <vt:lpstr>Bar</vt:lpstr>
      <vt:lpstr>Guest Master Bath (basement)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27</cp:revision>
  <dcterms:created xsi:type="dcterms:W3CDTF">2014-08-30T02:29:25Z</dcterms:created>
  <dcterms:modified xsi:type="dcterms:W3CDTF">2015-01-12T01:57:34Z</dcterms:modified>
</cp:coreProperties>
</file>