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604" autoAdjust="0"/>
  </p:normalViewPr>
  <p:slideViewPr>
    <p:cSldViewPr>
      <p:cViewPr varScale="1">
        <p:scale>
          <a:sx n="115" d="100"/>
          <a:sy n="115" d="100"/>
        </p:scale>
        <p:origin x="-2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Range Hoods Only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smtClean="0"/>
              <a:t>Nebo, NC  28761</a:t>
            </a:r>
            <a:endParaRPr lang="en-US" dirty="0" smtClean="0"/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11/27/2014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Range Hoods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99B3-9EB5-49C3-9CFB-BAE938D7F75D}" type="datetime1">
              <a:rPr lang="en-US" smtClean="0"/>
              <a:pPr/>
              <a:t>11/27/2014</a:t>
            </a:fld>
            <a:endParaRPr lang="en-US"/>
          </a:p>
        </p:txBody>
      </p:sp>
      <p:pic>
        <p:nvPicPr>
          <p:cNvPr id="1028" name="Picture 4" descr="Broan Convertible Wall-Mounted Range Hood (Stainless Steel) (Common: 36-in; Actual 36-in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447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685800"/>
            <a:ext cx="228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Broan Convertible Wall-Mounted Range Hood (Stainless Steel) (Common: 36-in; Actual 36-in)</a:t>
            </a:r>
          </a:p>
          <a:p>
            <a:r>
              <a:rPr lang="en-US" sz="1100" dirty="0" smtClean="0"/>
              <a:t>Item #: 311632 |  Model #: B5636SS </a:t>
            </a:r>
            <a:endParaRPr lang="en-US" sz="1100" dirty="0"/>
          </a:p>
        </p:txBody>
      </p:sp>
      <p:pic>
        <p:nvPicPr>
          <p:cNvPr id="1030" name="Picture 6" descr="Whirlpool Gold Ducted Wall-Mounted Range Hood (Stainless) (Common: 36-in; Actual 36-in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524000"/>
            <a:ext cx="2628900" cy="26289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124200" y="914400"/>
            <a:ext cx="266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Whirlpool Gold Ducted Wall-Mounted Range Hood (Stainless) (Common: 36-in; Actual 36-in)</a:t>
            </a:r>
          </a:p>
          <a:p>
            <a:r>
              <a:rPr lang="en-US" sz="1100" dirty="0" smtClean="0"/>
              <a:t>Item #: 331971 |  Model #: GXW6536DXS 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Hoods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6386" name="Picture 2" descr="Broan Convertible Wall-Mounted Range Hood (Stainless Steel) (Common: 36-in; Actual 36-in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1143000"/>
            <a:ext cx="243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Broan Convertible Wall-Mounted Range Hood (Stainless Steel) (Common: 36-in; Actual 36-in)</a:t>
            </a:r>
          </a:p>
          <a:p>
            <a:r>
              <a:rPr lang="en-US" sz="1100" dirty="0" smtClean="0"/>
              <a:t>Item #: 60989 |  Model #: RM503604 </a:t>
            </a:r>
            <a:endParaRPr lang="en-US" sz="1100" dirty="0"/>
          </a:p>
        </p:txBody>
      </p:sp>
      <p:pic>
        <p:nvPicPr>
          <p:cNvPr id="16388" name="Picture 4" descr="Broan Convertible Wall-Mounted Range Hood (Stainless Steel) (Common: 36-in; Actual 36-in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828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352800" y="1219200"/>
            <a:ext cx="243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Broan Convertible Wall-Mounted Range Hood (Stainless Steel) (Common: 36-in; Actual 36-in)</a:t>
            </a:r>
          </a:p>
          <a:p>
            <a:r>
              <a:rPr lang="en-US" sz="1100" dirty="0" smtClean="0"/>
              <a:t>Item #: 345023 |  Model #: RM523604 </a:t>
            </a:r>
            <a:endParaRPr lang="en-US" sz="1100" dirty="0"/>
          </a:p>
        </p:txBody>
      </p:sp>
      <p:pic>
        <p:nvPicPr>
          <p:cNvPr id="16390" name="Picture 6" descr="Broan Ducted Wall-Mounted Range Hood (Stainless Steel) (Common: 36-in; Actual 35.87-in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5100" y="1600200"/>
            <a:ext cx="2628900" cy="26289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553200" y="12954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Broan Ducted Wall-Mounted Range Hood (Stainless Steel) (Common: 36-in; Actual 35.87-in)</a:t>
            </a:r>
          </a:p>
          <a:p>
            <a:r>
              <a:rPr lang="en-US" sz="1100" dirty="0" smtClean="0"/>
              <a:t>Item #: 308382 |  Model #: E60E36SS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28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Range Hoods Only</vt:lpstr>
      <vt:lpstr>Range Hoods</vt:lpstr>
      <vt:lpstr>Range Hoods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42</cp:revision>
  <dcterms:created xsi:type="dcterms:W3CDTF">2014-08-30T02:29:25Z</dcterms:created>
  <dcterms:modified xsi:type="dcterms:W3CDTF">2014-11-27T20:30:07Z</dcterms:modified>
</cp:coreProperties>
</file>