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6" autoAdjust="0"/>
    <p:restoredTop sz="94604" autoAdjust="0"/>
  </p:normalViewPr>
  <p:slideViewPr>
    <p:cSldViewPr>
      <p:cViewPr varScale="1">
        <p:scale>
          <a:sx n="104" d="100"/>
          <a:sy n="104" d="100"/>
        </p:scale>
        <p:origin x="-78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0EE32-B9A6-45F2-9A5C-BC0E91FA6011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20C31-9532-4A59-859D-A83259154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9D369-4DB3-4067-8E85-958E0687189B}" type="datetime1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A9DE-1D76-456B-9140-FE15E9DC2FA9}" type="datetime1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3F0A-766E-4DEB-8A98-4C1F523D1FAE}" type="datetime1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E270-7949-418D-AA4A-93D3BD1BA31B}" type="datetime1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A4EA-CF8C-4422-8D86-956761D00AC4}" type="datetime1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BD4-D04F-4665-8FB5-3CDE0F92ECED}" type="datetime1">
              <a:rPr lang="en-US" smtClean="0"/>
              <a:pPr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671A-4695-4A3B-9E65-EEF1F422CD2A}" type="datetime1">
              <a:rPr lang="en-US" smtClean="0"/>
              <a:pPr/>
              <a:t>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36-DB67-4C1C-BF3D-A6841F0316B7}" type="datetime1">
              <a:rPr lang="en-US" smtClean="0"/>
              <a:pPr/>
              <a:t>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62D1-1E09-4337-842E-2811C9CE024E}" type="datetime1">
              <a:rPr lang="en-US" smtClean="0"/>
              <a:pPr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49A7-34E4-42B6-87FE-FC29D690843D}" type="datetime1">
              <a:rPr lang="en-US" smtClean="0"/>
              <a:pPr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0E34-F6C5-4B40-978F-EF8600A9E8E6}" type="datetime1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Shower Doors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105 Scenic Overlook Drive</a:t>
            </a:r>
          </a:p>
          <a:p>
            <a:r>
              <a:rPr lang="en-US" smtClean="0"/>
              <a:t>Nebo, NC  28761</a:t>
            </a:r>
            <a:endParaRPr lang="en-US" dirty="0" smtClean="0"/>
          </a:p>
          <a:p>
            <a:r>
              <a:rPr lang="en-US" dirty="0" smtClean="0"/>
              <a:t>Lot 379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B6D3-5365-40C5-913E-9BF79C4A50F0}" type="datetime1">
              <a:rPr lang="en-US" smtClean="0"/>
              <a:pPr/>
              <a:t>1/8/2015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Loft Bathroom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99B3-9EB5-49C3-9CFB-BAE938D7F75D}" type="datetime1">
              <a:rPr lang="en-US" smtClean="0"/>
              <a:pPr/>
              <a:t>1/8/2015</a:t>
            </a:fld>
            <a:endParaRPr lang="en-US"/>
          </a:p>
        </p:txBody>
      </p:sp>
      <p:pic>
        <p:nvPicPr>
          <p:cNvPr id="2052" name="Picture 4" descr="DreamLine Visions 60-in W x 58-in H Brushed Nickel Frameless Bathtub Do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6670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876800" y="1905000"/>
            <a:ext cx="29718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DreamLine Visions 60-in W x 58-in H Brushed Nickel Frameless Bathtub Door</a:t>
            </a:r>
          </a:p>
          <a:p>
            <a:r>
              <a:rPr lang="en-US" sz="1100" dirty="0" smtClean="0"/>
              <a:t>Item #: 412140 |  Model #: SHDR-1160586-04 </a:t>
            </a:r>
            <a:endParaRPr lang="en-US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Bath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1/8/2015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DreamLine 24-in Frameless Hinged Shower Do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28600" y="1752600"/>
            <a:ext cx="29718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 smtClean="0"/>
              <a:t>DreamLine 24-in Frameless Hinged Shower Door</a:t>
            </a:r>
          </a:p>
          <a:p>
            <a:r>
              <a:rPr lang="en-US" sz="1050" dirty="0" smtClean="0"/>
              <a:t>Item #: 412353 |  Model #: SHDR-20247210F-04 </a:t>
            </a:r>
            <a:endParaRPr lang="en-US" sz="10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1805</TotalTime>
  <Words>24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Shower Doors</vt:lpstr>
      <vt:lpstr>Loft Bathroom</vt:lpstr>
      <vt:lpstr>Master Bath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61</cp:revision>
  <dcterms:created xsi:type="dcterms:W3CDTF">2014-08-30T02:29:25Z</dcterms:created>
  <dcterms:modified xsi:type="dcterms:W3CDTF">2015-01-09T00:04:21Z</dcterms:modified>
</cp:coreProperties>
</file>