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7" r:id="rId3"/>
    <p:sldId id="267" r:id="rId4"/>
    <p:sldId id="268" r:id="rId5"/>
    <p:sldId id="269" r:id="rId6"/>
    <p:sldId id="270" r:id="rId7"/>
    <p:sldId id="273" r:id="rId8"/>
    <p:sldId id="274" r:id="rId9"/>
    <p:sldId id="259" r:id="rId10"/>
    <p:sldId id="260" r:id="rId11"/>
    <p:sldId id="264" r:id="rId12"/>
    <p:sldId id="277" r:id="rId13"/>
    <p:sldId id="271" r:id="rId14"/>
    <p:sldId id="272" r:id="rId15"/>
    <p:sldId id="266" r:id="rId16"/>
    <p:sldId id="261" r:id="rId17"/>
    <p:sldId id="275" r:id="rId18"/>
    <p:sldId id="276" r:id="rId19"/>
    <p:sldId id="263" r:id="rId20"/>
    <p:sldId id="278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604" autoAdjust="0"/>
  </p:normalViewPr>
  <p:slideViewPr>
    <p:cSldViewPr>
      <p:cViewPr varScale="1">
        <p:scale>
          <a:sx n="115" d="100"/>
          <a:sy n="115" d="100"/>
        </p:scale>
        <p:origin x="-9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7" Type="http://schemas.openxmlformats.org/officeDocument/2006/relationships/image" Target="../media/image13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41.jpeg"/><Relationship Id="rId4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4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Wall Plates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smtClean="0"/>
              <a:t>Nebo, NC  28761</a:t>
            </a:r>
            <a:endParaRPr lang="en-US" dirty="0" smtClean="0"/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11/16/2014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ortfolio 3-Light Weathered Bronze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04800"/>
            <a:ext cx="2628900" cy="26289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Main Floor Powder Room</a:t>
            </a:r>
            <a:endParaRPr lang="en-US" dirty="0"/>
          </a:p>
        </p:txBody>
      </p:sp>
      <p:pic>
        <p:nvPicPr>
          <p:cNvPr id="17410" name="Picture 2" descr="KOHLER Caxton Biscuit Undermount Oval Bathroom Sink with Overf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2628900" cy="2628900"/>
          </a:xfrm>
          <a:prstGeom prst="rect">
            <a:avLst/>
          </a:prstGeom>
          <a:noFill/>
        </p:spPr>
      </p:pic>
      <p:pic>
        <p:nvPicPr>
          <p:cNvPr id="17412" name="Picture 4" descr="Pfister Ashfield Tuscan Bronze 1-Handle Single Hole/4-in Centerset WaterSense Bathroom Sink Faucet (Drain Included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609600"/>
            <a:ext cx="2628900" cy="2628900"/>
          </a:xfrm>
          <a:prstGeom prst="rect">
            <a:avLst/>
          </a:prstGeom>
          <a:noFill/>
        </p:spPr>
      </p:pic>
      <p:pic>
        <p:nvPicPr>
          <p:cNvPr id="17414" name="Picture 6" descr="KOHLER Highline Classic Biscuit 1.28-GPF (4.85-LPF) 12-in Rough-In WaterSense Elongated 2-Piece Comfort Height Toil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886200"/>
            <a:ext cx="2628900" cy="262890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78B8-D747-4148-80AD-68DAD14F62DF}" type="datetime1">
              <a:rPr lang="en-US" smtClean="0"/>
              <a:pPr/>
              <a:t>11/16/2014</a:t>
            </a:fld>
            <a:endParaRPr lang="en-US"/>
          </a:p>
        </p:txBody>
      </p:sp>
      <p:pic>
        <p:nvPicPr>
          <p:cNvPr id="12" name="Picture 2" descr="Portfolio 4-7/8-in Amber Vanity Light Glas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5100" y="2286000"/>
            <a:ext cx="2628900" cy="2628900"/>
          </a:xfrm>
          <a:prstGeom prst="rect">
            <a:avLst/>
          </a:prstGeom>
          <a:noFill/>
        </p:spPr>
      </p:pic>
      <p:pic>
        <p:nvPicPr>
          <p:cNvPr id="13" name="Picture 4" descr="allen + roth 1-Gang Dark Oil-Rubbed Bronze Decorator Rocker Metal Wall Pl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39624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352800" y="32004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1-Gang Dark Oil-Rubbed Bronze Decorator Rocker Metal Wall Plate</a:t>
            </a:r>
          </a:p>
          <a:p>
            <a:r>
              <a:rPr lang="en-US" sz="1100" dirty="0" smtClean="0"/>
              <a:t>Item #: 364653 |  Model #: Z2388R-EORB 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Kitchen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 descr="Franke USA 18-Gauge Double-Basin Undermount Stainless Steel Kitchen Si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0"/>
            <a:ext cx="2628900" cy="2628900"/>
          </a:xfrm>
          <a:prstGeom prst="rect">
            <a:avLst/>
          </a:prstGeom>
          <a:noFill/>
        </p:spPr>
      </p:pic>
      <p:sp>
        <p:nvSpPr>
          <p:cNvPr id="1028" name="AutoShape 4" descr="Delta Ashton Stainless 1-Handle Pull-Down Sink/Counter Mount Traditional Kitchen Faucet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Delta Ashton Stainless 1-Handle Pull-Down Sink/Counter Mount Traditional Kitchen Fauc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838200"/>
            <a:ext cx="2628900" cy="2628900"/>
          </a:xfrm>
          <a:prstGeom prst="rect">
            <a:avLst/>
          </a:prstGeom>
          <a:noFill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4853-E7E7-418C-AE6B-846C854AE77E}" type="datetime1">
              <a:rPr lang="en-US" smtClean="0"/>
              <a:pPr/>
              <a:t>11/16/2014</a:t>
            </a:fld>
            <a:endParaRPr lang="en-US"/>
          </a:p>
        </p:txBody>
      </p:sp>
      <p:pic>
        <p:nvPicPr>
          <p:cNvPr id="10" name="Picture 2" descr="Portfolio Nickel Mix and Match Mini Pendant Ligh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4800"/>
            <a:ext cx="2628900" cy="2628900"/>
          </a:xfrm>
          <a:prstGeom prst="rect">
            <a:avLst/>
          </a:prstGeom>
          <a:noFill/>
        </p:spPr>
      </p:pic>
      <p:pic>
        <p:nvPicPr>
          <p:cNvPr id="11" name="Picture 4" descr="Portfolio 4.5-in H x 5.38-in W Alabaster Glass Mix and Match Mini Pendant Light Shad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819400"/>
            <a:ext cx="1790700" cy="1790700"/>
          </a:xfrm>
          <a:prstGeom prst="rect">
            <a:avLst/>
          </a:prstGeom>
          <a:noFill/>
        </p:spPr>
      </p:pic>
      <p:pic>
        <p:nvPicPr>
          <p:cNvPr id="12" name="Picture 2" descr="allen + roth 6.46-in W Brushed Nickel Mini Pendant Light with Frosted Shad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3962400"/>
            <a:ext cx="2628900" cy="2628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934200" y="3657600"/>
            <a:ext cx="1138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Peninsula </a:t>
            </a:r>
            <a:endParaRPr lang="en-US" dirty="0"/>
          </a:p>
        </p:txBody>
      </p:sp>
      <p:pic>
        <p:nvPicPr>
          <p:cNvPr id="14" name="Picture 2" descr="Lutron 1-Gang Gray Decorator Rocker Plastic Wall Pl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24200" y="4229100"/>
            <a:ext cx="2628900" cy="26289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276600" y="3390900"/>
            <a:ext cx="236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Lutron 1-Gang Gray Decorator Rocker Plastic Wall Plate</a:t>
            </a:r>
          </a:p>
          <a:p>
            <a:r>
              <a:rPr lang="en-US" sz="1100" dirty="0" smtClean="0"/>
              <a:t>Item #: 48977 |  Model #: CW-1-GR 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Dining 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2" descr="allen + roth Winnsboro 5-Light Brushed Nickel Chandeli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2628900" cy="26289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53000" y="2057400"/>
            <a:ext cx="2132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as Great Room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Basement Rec 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 descr="Harbor Breeze Merrimack 52-in Antique Bronze Outdoor Downrod or Flush Mount Ceiling Fan with Light Kit and Remote 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2" descr="Brainerd 2-Gang Unfinished Birch Decorator Rocker Wood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2291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133600" y="3390900"/>
            <a:ext cx="2209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2-Gang Unfinished Birch Decorator Rocker Wood Wall Plate</a:t>
            </a:r>
          </a:p>
          <a:p>
            <a:r>
              <a:rPr lang="en-US" sz="1100" dirty="0" smtClean="0"/>
              <a:t>Item #: 12882 |  Model #: 64655 </a:t>
            </a:r>
            <a:endParaRPr lang="en-US" sz="1100" dirty="0"/>
          </a:p>
        </p:txBody>
      </p:sp>
      <p:pic>
        <p:nvPicPr>
          <p:cNvPr id="8" name="Picture 4" descr="Brainerd 1-Gang Unfinished Birch Standard Toggle Wood Wall Pla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229100"/>
            <a:ext cx="2628900" cy="26289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181600" y="3390900"/>
            <a:ext cx="2133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1-Gang Unfinished Birch Standard Toggle Wood Wall Plate</a:t>
            </a:r>
          </a:p>
          <a:p>
            <a:r>
              <a:rPr lang="en-US" sz="1100" dirty="0" smtClean="0"/>
              <a:t>Item #: 20908 |  Model #: 64668 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2209800"/>
            <a:ext cx="2038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Stain to match floor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Basement Home Theater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2" descr="Harbor Breeze Keyport 44-in Walnut Flush Mount Ceiling Fan with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2" descr="Brainerd 2-Gang Unfinished Birch Decorator Rocker Wood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9624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057400" y="3124200"/>
            <a:ext cx="2209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2-Gang Unfinished Birch Decorator Rocker Wood Wall Plate</a:t>
            </a:r>
          </a:p>
          <a:p>
            <a:r>
              <a:rPr lang="en-US" sz="1100" dirty="0" smtClean="0"/>
              <a:t>Item #: 12882 |  Model #: 64655 </a:t>
            </a:r>
            <a:endParaRPr lang="en-US" sz="1100" dirty="0"/>
          </a:p>
        </p:txBody>
      </p:sp>
      <p:pic>
        <p:nvPicPr>
          <p:cNvPr id="8" name="Picture 4" descr="Brainerd 1-Gang Unfinished Birch Standard Toggle Wood Wall Pla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962400"/>
            <a:ext cx="2628900" cy="26289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105400" y="3124200"/>
            <a:ext cx="2133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1-Gang Unfinished Birch Standard Toggle Wood Wall Plate</a:t>
            </a:r>
          </a:p>
          <a:p>
            <a:r>
              <a:rPr lang="en-US" sz="1100" dirty="0" smtClean="0"/>
              <a:t>Item #: 20908 |  Model #: 64668 </a:t>
            </a:r>
            <a:endParaRPr lang="en-US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ortfolio 3-Light Weathered Bronze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2628900" cy="2628900"/>
          </a:xfrm>
          <a:prstGeom prst="rect">
            <a:avLst/>
          </a:prstGeom>
          <a:noFill/>
        </p:spPr>
      </p:pic>
      <p:pic>
        <p:nvPicPr>
          <p:cNvPr id="17412" name="Picture 4" descr="Pfister Ashfield Tuscan Bronze 1-Handle Single Hole/4-in Centerset WaterSense Bathroom Sink Faucet (Drain Includ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609600"/>
            <a:ext cx="2628900" cy="2628900"/>
          </a:xfrm>
          <a:prstGeom prst="rect">
            <a:avLst/>
          </a:prstGeom>
          <a:noFill/>
        </p:spPr>
      </p:pic>
      <p:pic>
        <p:nvPicPr>
          <p:cNvPr id="17410" name="Picture 2" descr="KOHLER Caxton Biscuit Undermount Oval Bathroom Sink with Overflo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5100" y="457200"/>
            <a:ext cx="2628900" cy="26289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Basement Powder Room</a:t>
            </a:r>
            <a:endParaRPr lang="en-US" dirty="0"/>
          </a:p>
        </p:txBody>
      </p:sp>
      <p:pic>
        <p:nvPicPr>
          <p:cNvPr id="17414" name="Picture 6" descr="KOHLER Highline Classic Biscuit 1.28-GPF (4.85-LPF) 12-in Rough-In WaterSense Elongated 2-Piece Comfort Height Toil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5100" y="3810000"/>
            <a:ext cx="2628900" cy="262890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78B8-D747-4148-80AD-68DAD14F62DF}" type="datetime1">
              <a:rPr lang="en-US" smtClean="0"/>
              <a:pPr/>
              <a:t>11/16/2014</a:t>
            </a:fld>
            <a:endParaRPr lang="en-US"/>
          </a:p>
        </p:txBody>
      </p:sp>
      <p:pic>
        <p:nvPicPr>
          <p:cNvPr id="12" name="Picture 2" descr="Portfolio 4-7/8-in Amber Vanity Light Glas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1905000"/>
            <a:ext cx="2628900" cy="2628900"/>
          </a:xfrm>
          <a:prstGeom prst="rect">
            <a:avLst/>
          </a:prstGeom>
          <a:noFill/>
        </p:spPr>
      </p:pic>
      <p:pic>
        <p:nvPicPr>
          <p:cNvPr id="13" name="Picture 4" descr="allen + roth 1-Gang Dark Oil-Rubbed Bronze Decorator Rocker Metal Wall Pl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0" y="40386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124200" y="32766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1-Gang Dark Oil-Rubbed Bronze Decorator Rocker Metal Wall Plate</a:t>
            </a:r>
          </a:p>
          <a:p>
            <a:r>
              <a:rPr lang="en-US" sz="1100" dirty="0" smtClean="0"/>
              <a:t>Item #: 364653 |  Model #: Z2388R-EORB </a:t>
            </a:r>
            <a:endParaRPr lang="en-US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Bar</a:t>
            </a:r>
            <a:endParaRPr lang="en-US" dirty="0"/>
          </a:p>
        </p:txBody>
      </p:sp>
      <p:pic>
        <p:nvPicPr>
          <p:cNvPr id="19458" name="Picture 2" descr="Franke USA FrankeUSA 18-Gauge Single-Basin Undermount Stainless Steel Kitchen Si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2628900" cy="2628900"/>
          </a:xfrm>
          <a:prstGeom prst="rect">
            <a:avLst/>
          </a:prstGeom>
          <a:noFill/>
        </p:spPr>
      </p:pic>
      <p:pic>
        <p:nvPicPr>
          <p:cNvPr id="19460" name="Picture 4" descr="Moen Arbor Chrome 1-Handle Bar Fauc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914400"/>
            <a:ext cx="2628900" cy="262890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1E1-89FC-4354-8210-7A0EF36BEDF3}" type="datetime1">
              <a:rPr lang="en-US" smtClean="0"/>
              <a:pPr/>
              <a:t>11/16/2014</a:t>
            </a:fld>
            <a:endParaRPr lang="en-US"/>
          </a:p>
        </p:txBody>
      </p:sp>
      <p:pic>
        <p:nvPicPr>
          <p:cNvPr id="12" name="Picture 2" descr="Portfolio Nickel Mix and Match Mini Pendant Ligh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5100" y="228600"/>
            <a:ext cx="2628900" cy="2628900"/>
          </a:xfrm>
          <a:prstGeom prst="rect">
            <a:avLst/>
          </a:prstGeom>
          <a:noFill/>
        </p:spPr>
      </p:pic>
      <p:pic>
        <p:nvPicPr>
          <p:cNvPr id="13" name="Picture 6" descr="Portfolio 7.25-in H x 4.75-in W Stone Crackle Glass Mix and Match Mini Pendant Light Shad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2667000"/>
            <a:ext cx="1714500" cy="1714500"/>
          </a:xfrm>
          <a:prstGeom prst="rect">
            <a:avLst/>
          </a:prstGeom>
          <a:noFill/>
        </p:spPr>
      </p:pic>
      <p:pic>
        <p:nvPicPr>
          <p:cNvPr id="11" name="Picture 2" descr="allen + roth Linden 2-Gang Satin Nickel Standard Toggle Metal Wall Pla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2291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447800" y="36576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Linden 2-Gang Satin Nickel Standard Toggle Metal Wall Plate</a:t>
            </a:r>
          </a:p>
          <a:p>
            <a:r>
              <a:rPr lang="en-US" sz="1100" dirty="0" smtClean="0"/>
              <a:t>Item #: 405527 |  Model #: W27280-SN-U </a:t>
            </a:r>
            <a:endParaRPr lang="en-US" sz="1100" dirty="0"/>
          </a:p>
        </p:txBody>
      </p:sp>
      <p:pic>
        <p:nvPicPr>
          <p:cNvPr id="15" name="Picture 4" descr="allen + roth Linden 1-Gang Satin Nickel Decorator Rocker Metal Wall Pl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43400" y="4229100"/>
            <a:ext cx="2628900" cy="2628900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4343400" y="3467100"/>
            <a:ext cx="2743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Linden 1-Gang Satin Nickel Decorator Rocker Metal Wall Plate</a:t>
            </a:r>
          </a:p>
          <a:p>
            <a:r>
              <a:rPr lang="en-US" sz="1100" dirty="0" smtClean="0"/>
              <a:t>Item #: 405531 |  Model #: W27275-SN-U </a:t>
            </a:r>
            <a:endParaRPr lang="en-US" sz="1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Bedroom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 descr="Harbor Breeze Pawtucket 52-in Oil Rubbed Bronze Indoor Flush Mount Ceiling Fan with Light Kit and Remote 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4" descr="allen + roth 1-Gang Dark Oil-Rubbed Bronze Decorator Rocker Metal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0386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0" y="32766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1-Gang Dark Oil-Rubbed Bronze Decorator Rocker Metal Wall Plate</a:t>
            </a:r>
          </a:p>
          <a:p>
            <a:r>
              <a:rPr lang="en-US" sz="1100" dirty="0" smtClean="0"/>
              <a:t>Item #: 364653 |  Model #: Z2388R-EORB </a:t>
            </a:r>
            <a:endParaRPr lang="en-US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Closet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allen + roth 1-Gang Dark Oil-Rubbed Bronze Decorator Rocker Metal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0386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0" y="3276600"/>
            <a:ext cx="259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1-Gang Dark Oil-Rubbed Bronze Decorator Rocker Metal Wall Plate</a:t>
            </a:r>
          </a:p>
          <a:p>
            <a:r>
              <a:rPr lang="en-US" sz="1100" dirty="0" smtClean="0"/>
              <a:t>Item #: 364653 |  Model #: Z2388R-EORB </a:t>
            </a:r>
            <a:endParaRPr 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Portfolio 3-Light Paces Brushed Nickel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33400"/>
            <a:ext cx="2628900" cy="26289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Guest Master Bath (basement)</a:t>
            </a:r>
            <a:endParaRPr lang="en-US" dirty="0"/>
          </a:p>
        </p:txBody>
      </p:sp>
      <p:pic>
        <p:nvPicPr>
          <p:cNvPr id="16386" name="Picture 2" descr="Pfister Selia Brushed Nickel 1-Handle Single Hole WaterSense Bathroom Sink Faucet (Drain Includ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2628900" cy="2628900"/>
          </a:xfrm>
          <a:prstGeom prst="rect">
            <a:avLst/>
          </a:prstGeom>
          <a:noFill/>
        </p:spPr>
      </p:pic>
      <p:pic>
        <p:nvPicPr>
          <p:cNvPr id="20482" name="Picture 2" descr="KOHLER Highline Classic White 1.28-GPF (4.85-LPF) 12-in Rough-In WaterSense Elongated 2-Piece Comfort Height Toil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5100" y="3962400"/>
            <a:ext cx="2628900" cy="262890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4B470-1AFC-4095-9C5B-52EA096BD531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29000" y="16764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Shower head and control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Same as Master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3" name="Picture 2" descr="allen + roth Linden 2-Gang Satin Nickel Standard Toggle Metal Wall Pla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4229100"/>
            <a:ext cx="2628900" cy="26289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276600" y="37338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+roth Linden 2-Gang Satin Nickel Standard  Toggle Metal Wall Plate</a:t>
            </a:r>
          </a:p>
          <a:p>
            <a:r>
              <a:rPr lang="en-US" sz="1100" dirty="0" smtClean="0"/>
              <a:t>Item #: 405527 |  Model #: W27280-SN-U 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Portfolio 3-Light Lyndsay Brushed Nickel Standard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2057400"/>
            <a:ext cx="2628900" cy="26289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Loft Bathroom</a:t>
            </a:r>
            <a:endParaRPr lang="en-US" dirty="0"/>
          </a:p>
        </p:txBody>
      </p:sp>
      <p:pic>
        <p:nvPicPr>
          <p:cNvPr id="2050" name="Picture 2" descr="Delta Foundations Stainless 1-Handle 4-in Centerset WaterSense Bathroom Sink Faucet (Drain Included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2628900" cy="2628900"/>
          </a:xfrm>
          <a:prstGeom prst="rect">
            <a:avLst/>
          </a:prstGeom>
          <a:noFill/>
        </p:spPr>
      </p:pic>
      <p:pic>
        <p:nvPicPr>
          <p:cNvPr id="2052" name="Picture 4" descr="Speakman Chrome Tub/Shower Trim K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914400"/>
            <a:ext cx="2628900" cy="2628900"/>
          </a:xfrm>
          <a:prstGeom prst="rect">
            <a:avLst/>
          </a:prstGeom>
          <a:noFill/>
        </p:spPr>
      </p:pic>
      <p:pic>
        <p:nvPicPr>
          <p:cNvPr id="2054" name="Picture 6" descr="AquaSource 2.5-GPM (9.5-LPM) Nickel 7-Spray Showerhea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228600"/>
            <a:ext cx="2628900" cy="2628900"/>
          </a:xfrm>
          <a:prstGeom prst="rect">
            <a:avLst/>
          </a:prstGeom>
          <a:noFill/>
        </p:spPr>
      </p:pic>
      <p:pic>
        <p:nvPicPr>
          <p:cNvPr id="2056" name="Picture 8" descr="Speakman Nickel Tub Spou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743200"/>
            <a:ext cx="1790700" cy="1790700"/>
          </a:xfrm>
          <a:prstGeom prst="rect">
            <a:avLst/>
          </a:prstGeom>
          <a:noFill/>
        </p:spPr>
      </p:pic>
      <p:pic>
        <p:nvPicPr>
          <p:cNvPr id="2058" name="Picture 10" descr="KOHLER Wellworth White 1.28-GPF (4.85-LPF) 12-in Rough-In WaterSense Round 2-Piece Standard Height Toil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4114800"/>
            <a:ext cx="2628900" cy="2628900"/>
          </a:xfrm>
          <a:prstGeom prst="rect">
            <a:avLst/>
          </a:prstGeom>
          <a:noFill/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99B3-9EB5-49C3-9CFB-BAE938D7F75D}" type="datetime1">
              <a:rPr lang="en-US" smtClean="0"/>
              <a:pPr/>
              <a:t>11/16/2014</a:t>
            </a:fld>
            <a:endParaRPr lang="en-US"/>
          </a:p>
        </p:txBody>
      </p:sp>
      <p:pic>
        <p:nvPicPr>
          <p:cNvPr id="11" name="Picture 2" descr="allen + roth Linden 2-Gang Satin Nickel Standard Toggle Metal Wall Pla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0400" y="4229100"/>
            <a:ext cx="2628900" cy="26289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76600" y="37338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+roth Linden 2-Gang Satin Nickel Standard  Toggle Metal Wall Plate</a:t>
            </a:r>
          </a:p>
          <a:p>
            <a:r>
              <a:rPr lang="en-US" sz="1100" dirty="0" smtClean="0"/>
              <a:t>Item #: 405527 |  Model #: W27280-SN-U </a:t>
            </a:r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Door bell button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 descr="Utilitech Oil-Rubbed Bronze Doorbell But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242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14400" y="1981200"/>
            <a:ext cx="2438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Utilitech Oil-Rubbed Bronze Doorbell Button</a:t>
            </a:r>
          </a:p>
          <a:p>
            <a:r>
              <a:rPr lang="en-US" sz="1100" dirty="0" smtClean="0"/>
              <a:t>Item #: 358558 |  Model #: UT-612-02 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Loft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Hunter Low Profile IV Plus LED 52-in Antique Pewter Flush Mount Ceiling Fan with LED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2" descr="Cooper Wiring Devices 1-Gang Almond Decorator Duplex Receptacle Nylon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2291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352800" y="37719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Almond Decorator Duplex Receptacle Nylon Wall Plate</a:t>
            </a:r>
          </a:p>
          <a:p>
            <a:r>
              <a:rPr lang="en-US" sz="1100" dirty="0" smtClean="0"/>
              <a:t>Item #: 279494 |  Model #: PJS26A 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Loft North Bedroom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Harbor Breeze Aero 42-in White Downrod Mount Ceiling Fan with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2628900" cy="2628900"/>
          </a:xfrm>
          <a:prstGeom prst="rect">
            <a:avLst/>
          </a:prstGeom>
          <a:noFill/>
        </p:spPr>
      </p:pic>
      <p:pic>
        <p:nvPicPr>
          <p:cNvPr id="8" name="Picture 2" descr="Cooper Wiring Devices 1-Gang White Standard Duplex Receptacle Nylon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229100"/>
            <a:ext cx="2628900" cy="26289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5200" y="3390900"/>
            <a:ext cx="220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White Standard Duplex Receptacle Nylon Wall Plate</a:t>
            </a:r>
          </a:p>
          <a:p>
            <a:r>
              <a:rPr lang="en-US" sz="1100" dirty="0" smtClean="0"/>
              <a:t>Item #: 279489 |  Model #: PJS26W 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Loft South Bedroom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 descr="Harbor Breeze Tiempo 52-in Brushed Nickel/Black Downrod Mount Ceiling Fan with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4" descr="allen + roth Linden 1-Gang Satin Nickel Decorator Rocker Metal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0386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276600" y="3276600"/>
            <a:ext cx="2743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 roth Linden 1-Gang Satin Nickel Decorator Rocker Metal Wall Plate</a:t>
            </a:r>
          </a:p>
          <a:p>
            <a:r>
              <a:rPr lang="en-US" sz="1100" dirty="0" smtClean="0"/>
              <a:t>Item #: 405531 |  Model #: W27275-SN-U 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Hunter Low Profile IV Plus LED 52-in Brushed Bronze Flush Mount Ceiling Fan with LED Light K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2" descr="Brainerd 2-Gang Unfinished Birch Decorator Rocker Wood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0386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0" y="3200400"/>
            <a:ext cx="2209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2-Gang Unfinished Birch Decorator Rocker Wood Wall Plate</a:t>
            </a:r>
          </a:p>
          <a:p>
            <a:r>
              <a:rPr lang="en-US" sz="1100" dirty="0" smtClean="0"/>
              <a:t>Item #: 12882 |  Model #: 64655 </a:t>
            </a:r>
            <a:endParaRPr lang="en-US" sz="1100" dirty="0"/>
          </a:p>
        </p:txBody>
      </p:sp>
      <p:pic>
        <p:nvPicPr>
          <p:cNvPr id="8" name="Picture 4" descr="Brainerd 1-Gang Unfinished Birch Standard Toggle Wood Wall Pla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038600"/>
            <a:ext cx="2628900" cy="26289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96000" y="3200400"/>
            <a:ext cx="2133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Brainerd 1-Gang Unfinished Birch Standard Toggle Wood Wall Plate</a:t>
            </a:r>
          </a:p>
          <a:p>
            <a:r>
              <a:rPr lang="en-US" sz="1100" dirty="0" smtClean="0"/>
              <a:t>Item #: 20908 |  Model #: 64668 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Bedroom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Harbor Breeze Mayfield 44-in Brushed Nickel Flush Mount Ceiling Fan with Light Kit (5-Blad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2628900" cy="2628900"/>
          </a:xfrm>
          <a:prstGeom prst="rect">
            <a:avLst/>
          </a:prstGeom>
          <a:noFill/>
        </p:spPr>
      </p:pic>
      <p:pic>
        <p:nvPicPr>
          <p:cNvPr id="6" name="Picture 2" descr="Cooper Wiring Devices 1-Gang Almond Decorator Duplex Receptacle Nylon Wall 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2291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352800" y="37719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Almond Decorator Duplex Receptacle Nylon Wall Plate</a:t>
            </a:r>
          </a:p>
          <a:p>
            <a:r>
              <a:rPr lang="en-US" sz="1100" dirty="0" smtClean="0"/>
              <a:t>Item #: 279494 |  Model #: PJS26A 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Bedroom Closet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Cooper Wiring Devices 1-Gang Almond Decorator Duplex Receptacle Nylon Wall 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2291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86200" y="3771900"/>
            <a:ext cx="236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Cooper Wiring Devices 1-Gang Almond Decorator Duplex Receptacle Nylon Wall Plate</a:t>
            </a:r>
          </a:p>
          <a:p>
            <a:r>
              <a:rPr lang="en-US" sz="1100" dirty="0" smtClean="0"/>
              <a:t>Item #: 279494 |  Model #: PJS26A 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 descr="Portfolio 3-Light Cape Brook Brushed Nickel Bathroom Vanity 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1371600"/>
            <a:ext cx="2628900" cy="2628900"/>
          </a:xfrm>
          <a:prstGeom prst="rect">
            <a:avLst/>
          </a:prstGeom>
          <a:noFill/>
        </p:spPr>
      </p:pic>
      <p:pic>
        <p:nvPicPr>
          <p:cNvPr id="5124" name="Picture 4" descr="Moen Home Care 16-in Brushed Nickel Wall Mount Grab 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81000"/>
            <a:ext cx="2628900" cy="26289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Master Bath</a:t>
            </a:r>
            <a:endParaRPr lang="en-US" dirty="0"/>
          </a:p>
        </p:txBody>
      </p:sp>
      <p:pic>
        <p:nvPicPr>
          <p:cNvPr id="16386" name="Picture 2" descr="Pfister Selia Brushed Nickel 1-Handle Single Hole WaterSense Bathroom Sink Faucet (Drain Included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0"/>
            <a:ext cx="2628900" cy="2628900"/>
          </a:xfrm>
          <a:prstGeom prst="rect">
            <a:avLst/>
          </a:prstGeom>
          <a:noFill/>
        </p:spPr>
      </p:pic>
      <p:pic>
        <p:nvPicPr>
          <p:cNvPr id="16388" name="Picture 4" descr="KOHLER Wellworth White 1.28-GPF (4.85-LPF) 12-in Rough-In WaterSense Elongated 2-Piece Standard Height Toil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5100" y="3962400"/>
            <a:ext cx="2628900" cy="26289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6" name="Picture 6" descr="Moen Home Care 9-in Brushed Nickel Wall Mount Grab B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228600"/>
            <a:ext cx="1371600" cy="1371600"/>
          </a:xfrm>
          <a:prstGeom prst="rect">
            <a:avLst/>
          </a:prstGeom>
          <a:noFill/>
        </p:spPr>
      </p:pic>
      <p:pic>
        <p:nvPicPr>
          <p:cNvPr id="5128" name="Picture 8" descr="http://www.homedepot.com/catalog/productImages/400/20/20178e48-f3c6-47f6-a019-7f70486d4e4e_4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429000"/>
            <a:ext cx="2057400" cy="2057400"/>
          </a:xfrm>
          <a:prstGeom prst="rect">
            <a:avLst/>
          </a:prstGeom>
          <a:noFill/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0B56-3FBF-4496-8DE0-6E5153AE7FB0}" type="datetime1">
              <a:rPr lang="en-US" smtClean="0"/>
              <a:pPr/>
              <a:t>11/16/2014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52800" y="2819400"/>
            <a:ext cx="87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Control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2" name="Picture 2" descr="allen + roth Linden 2-Gang Satin Nickel Standard Toggle Metal Wall Pla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0400" y="4229100"/>
            <a:ext cx="2628900" cy="2628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76600" y="37338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allen +roth Linden 2-Gang Satin Nickel Standard  Toggle Metal Wall Plate</a:t>
            </a:r>
          </a:p>
          <a:p>
            <a:r>
              <a:rPr lang="en-US" sz="1100" dirty="0" smtClean="0"/>
              <a:t>Item #: 405527 |  Model #: W27280-SN-U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167</Words>
  <Application>Microsoft Office PowerPoint</Application>
  <PresentationFormat>On-screen Show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Wall Plates</vt:lpstr>
      <vt:lpstr>Loft Bathroom</vt:lpstr>
      <vt:lpstr>Loft</vt:lpstr>
      <vt:lpstr>Loft North Bedroom</vt:lpstr>
      <vt:lpstr>Loft South Bedroom</vt:lpstr>
      <vt:lpstr>Great room</vt:lpstr>
      <vt:lpstr>Master Bedroom</vt:lpstr>
      <vt:lpstr>Master Bedroom Closet</vt:lpstr>
      <vt:lpstr>Master Bath</vt:lpstr>
      <vt:lpstr>Main Floor Powder Room</vt:lpstr>
      <vt:lpstr>Kitchen</vt:lpstr>
      <vt:lpstr>Dining Room</vt:lpstr>
      <vt:lpstr>Basement Rec room</vt:lpstr>
      <vt:lpstr>Basement Home Theater</vt:lpstr>
      <vt:lpstr>Basement Powder Room</vt:lpstr>
      <vt:lpstr>Bar</vt:lpstr>
      <vt:lpstr>Guest Bedroom</vt:lpstr>
      <vt:lpstr>Guest Closet</vt:lpstr>
      <vt:lpstr>Guest Master Bath (basement)</vt:lpstr>
      <vt:lpstr>Door bell button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35</cp:revision>
  <dcterms:created xsi:type="dcterms:W3CDTF">2014-08-30T02:29:25Z</dcterms:created>
  <dcterms:modified xsi:type="dcterms:W3CDTF">2014-11-16T23:39:18Z</dcterms:modified>
</cp:coreProperties>
</file>