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4604" autoAdjust="0"/>
  </p:normalViewPr>
  <p:slideViewPr>
    <p:cSldViewPr>
      <p:cViewPr varScale="1">
        <p:scale>
          <a:sx n="68" d="100"/>
          <a:sy n="68" d="100"/>
        </p:scale>
        <p:origin x="-96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Wall </a:t>
            </a:r>
            <a:r>
              <a:rPr lang="en-US" dirty="0" smtClean="0"/>
              <a:t>Plates Only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smtClean="0"/>
              <a:t>Nebo, NC  28761</a:t>
            </a:r>
            <a:endParaRPr lang="en-US" dirty="0" smtClean="0"/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11/16/2014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Brushed Nickel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99B3-9EB5-49C3-9CFB-BAE938D7F75D}" type="datetime1">
              <a:rPr lang="en-US" smtClean="0"/>
              <a:pPr/>
              <a:t>11/16/2014</a:t>
            </a:fld>
            <a:endParaRPr lang="en-US"/>
          </a:p>
        </p:txBody>
      </p:sp>
      <p:pic>
        <p:nvPicPr>
          <p:cNvPr id="4098" name="Picture 2" descr="allen + roth Linden 2-Gang Satin Nickel Standard Toggle Metal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2628900" cy="2628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04800" y="12192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Linden 2-Gang Satin Nickel Standard Toggle Metal Wall Plate</a:t>
            </a:r>
          </a:p>
          <a:p>
            <a:r>
              <a:rPr lang="en-US" sz="1100" dirty="0" smtClean="0"/>
              <a:t>Item #: 405527 |  Model #: W27280-SN-U </a:t>
            </a:r>
            <a:endParaRPr lang="en-US" sz="1100" dirty="0"/>
          </a:p>
        </p:txBody>
      </p:sp>
      <p:pic>
        <p:nvPicPr>
          <p:cNvPr id="4100" name="Picture 4" descr="allen + roth Linden 1-Gang Satin Nickel Decorator Rocker Metal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7400"/>
            <a:ext cx="2628900" cy="262890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429000" y="1295400"/>
            <a:ext cx="2743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Linden 1-Gang Satin Nickel Decorator Rocker Metal Wall Plate</a:t>
            </a:r>
          </a:p>
          <a:p>
            <a:r>
              <a:rPr lang="en-US" sz="1100" dirty="0" smtClean="0"/>
              <a:t>Item #: 405531 |  Model #: W27275-SN-U 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Bronze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6388" name="Picture 4" descr="allen + roth 1-Gang Dark Oil-Rubbed Bronze Decorator Rocker Metal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048000" y="15240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1-Gang Dark Oil-Rubbed Bronze Decorator Rocker Metal Wall Plate</a:t>
            </a:r>
          </a:p>
          <a:p>
            <a:r>
              <a:rPr lang="en-US" sz="1100" dirty="0" smtClean="0"/>
              <a:t>Item #: 364653 |  Model #: Z2388R-EORB 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Cooper Wiring Devices 1-Gang Almond Decorator Duplex Receptacle Nylon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2628900" cy="26289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28600" y="25146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Almond Decorator Duplex Receptacle Nylon Wall Plate</a:t>
            </a:r>
          </a:p>
          <a:p>
            <a:r>
              <a:rPr lang="en-US" sz="1100" dirty="0" smtClean="0"/>
              <a:t>Item #: 279494 |  Model #: PJS26A 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Cooper Wiring Devices 1-Gang White Standard Duplex Receptacle Nylon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2628900" cy="26289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28600" y="1600200"/>
            <a:ext cx="220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White Standard Duplex Receptacle Nylon Wall Plate</a:t>
            </a:r>
          </a:p>
          <a:p>
            <a:r>
              <a:rPr lang="en-US" sz="1100" dirty="0" smtClean="0"/>
              <a:t>Item #: 279489 |  Model #: PJS26W 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482" name="Picture 2" descr="Lutron 1-Gang Gray Decorator Rocker Plastic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2209800"/>
            <a:ext cx="236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Lutron 1-Gang Gray Decorator Rocker Plastic Wall Plate</a:t>
            </a:r>
          </a:p>
          <a:p>
            <a:r>
              <a:rPr lang="en-US" sz="1100" dirty="0" smtClean="0"/>
              <a:t>Item #: 48977 |  Model #: CW-1-GR </a:t>
            </a:r>
            <a:endParaRPr lang="en-US" sz="1100" dirty="0"/>
          </a:p>
        </p:txBody>
      </p:sp>
      <p:pic>
        <p:nvPicPr>
          <p:cNvPr id="20484" name="Picture 4" descr="Cooper Wiring Devices 1-Gang Gray Decorator Rocker Nylon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971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343400" y="2209800"/>
            <a:ext cx="2514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Gray Decorator Rocker Nylon Wall Plate</a:t>
            </a:r>
          </a:p>
          <a:p>
            <a:r>
              <a:rPr lang="en-US" sz="1100" dirty="0" smtClean="0"/>
              <a:t>Item #: 89198 |  Model #: 5151GY-BOX 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9458" name="Picture 2" descr="Brainerd 2-Gang Unfinished Birch Decorator Rocker Wood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19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" y="1981200"/>
            <a:ext cx="2209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2-Gang Unfinished Birch Decorator Rocker Wood Wall Plate</a:t>
            </a:r>
          </a:p>
          <a:p>
            <a:r>
              <a:rPr lang="en-US" sz="1100" dirty="0" smtClean="0"/>
              <a:t>Item #: 12882 |  Model #: 64655 </a:t>
            </a:r>
            <a:endParaRPr lang="en-US" sz="1100" dirty="0"/>
          </a:p>
        </p:txBody>
      </p:sp>
      <p:pic>
        <p:nvPicPr>
          <p:cNvPr id="19460" name="Picture 4" descr="Brainerd 1-Gang Unfinished Birch Standard Toggle Wood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8194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429000" y="1981200"/>
            <a:ext cx="2133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1-Gang Unfinished Birch Standard Toggle Wood Wall Plate</a:t>
            </a:r>
          </a:p>
          <a:p>
            <a:r>
              <a:rPr lang="en-US" sz="1100" dirty="0" smtClean="0"/>
              <a:t>Item #: 20908 |  Model #: 64668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55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Wall Plates Only</vt:lpstr>
      <vt:lpstr>Brushed Nickel</vt:lpstr>
      <vt:lpstr>Bronze</vt:lpstr>
      <vt:lpstr>Almond</vt:lpstr>
      <vt:lpstr>White</vt:lpstr>
      <vt:lpstr>Grey</vt:lpstr>
      <vt:lpstr>Wood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37</cp:revision>
  <dcterms:created xsi:type="dcterms:W3CDTF">2014-08-30T02:29:25Z</dcterms:created>
  <dcterms:modified xsi:type="dcterms:W3CDTF">2014-11-16T22:39:39Z</dcterms:modified>
</cp:coreProperties>
</file>