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1" r:id="rId3"/>
    <p:sldId id="272" r:id="rId4"/>
    <p:sldId id="273" r:id="rId5"/>
    <p:sldId id="274" r:id="rId6"/>
    <p:sldId id="280" r:id="rId7"/>
    <p:sldId id="275" r:id="rId8"/>
    <p:sldId id="276" r:id="rId9"/>
    <p:sldId id="277" r:id="rId10"/>
    <p:sldId id="285" r:id="rId11"/>
    <p:sldId id="278" r:id="rId12"/>
    <p:sldId id="279" r:id="rId13"/>
    <p:sldId id="281" r:id="rId14"/>
    <p:sldId id="284" r:id="rId15"/>
    <p:sldId id="282" r:id="rId16"/>
    <p:sldId id="283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5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5918A-79DC-40D4-89C4-38A606DC0CCA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1A4C7-8378-4F10-A2D8-A76C4D66C7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ADA4B-7145-4922-A5E6-7B1748CB9DA7}" type="datetime1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D4AC-15D1-440A-AC17-D27D82FEA27E}" type="datetime1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83447-542F-44B6-819D-663E273C44A2}" type="datetime1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CA8C-F84B-4262-AE5E-E17858B04C8D}" type="datetime1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40181-4B4A-48CF-9614-6F67B42328E8}" type="datetime1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BBF79-AF0C-4693-9582-9E7A0B2BEF7A}" type="datetime1">
              <a:rPr lang="en-US" smtClean="0"/>
              <a:pPr/>
              <a:t>10/15/2014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24EE-B2F7-4FE8-985F-BBCEDDF39879}" type="datetime1">
              <a:rPr lang="en-US" smtClean="0"/>
              <a:pPr/>
              <a:t>10/15/2014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4CFD-9E54-433C-9C5D-C66FF61D62AE}" type="datetime1">
              <a:rPr lang="en-US" smtClean="0"/>
              <a:pPr/>
              <a:t>10/15/2014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4C5D5-764A-4BAF-BBF2-CBF90E4EA2AB}" type="datetime1">
              <a:rPr lang="en-US" smtClean="0"/>
              <a:pPr/>
              <a:t>10/15/2014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8003-A2ED-4EC1-99F6-3D3EC4F2DE20}" type="datetime1">
              <a:rPr lang="en-US" smtClean="0"/>
              <a:pPr/>
              <a:t>10/15/2014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F32A9-E723-4C57-A5A3-461A1A1EF865}" type="datetime1">
              <a:rPr lang="en-US" smtClean="0"/>
              <a:pPr/>
              <a:t>10/15/2014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21624-550D-4593-8711-255B9D798814}" type="datetime1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0BB9B-ADE7-464D-AD7F-FD1BDC0E0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Walls and Paints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105 Scenic Overlook Drive</a:t>
            </a:r>
          </a:p>
          <a:p>
            <a:r>
              <a:rPr lang="en-US" dirty="0" smtClean="0"/>
              <a:t>Lot 379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E3BB2-13D0-46C4-A6E0-61AE880D099C}" type="datetime1">
              <a:rPr lang="en-US" smtClean="0"/>
              <a:pPr/>
              <a:t>10/15/2014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Great 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Bookcase</a:t>
            </a:r>
          </a:p>
          <a:p>
            <a:pPr lvl="1"/>
            <a:r>
              <a:rPr lang="en-US" dirty="0" smtClean="0"/>
              <a:t>Distance – sw 6243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CA8C-F84B-4262-AE5E-E17858B04C8D}" type="datetime1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Stairwell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5438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Upper</a:t>
            </a:r>
          </a:p>
          <a:p>
            <a:pPr lvl="1"/>
            <a:r>
              <a:rPr lang="en-US" sz="2000" dirty="0" smtClean="0"/>
              <a:t>Continue Loft colors on wall to corner of stairs at front door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Lower</a:t>
            </a:r>
          </a:p>
          <a:p>
            <a:pPr lvl="1"/>
            <a:r>
              <a:rPr lang="en-US" sz="2000" dirty="0" smtClean="0"/>
              <a:t>Great Green – sw 6430</a:t>
            </a:r>
          </a:p>
          <a:p>
            <a:pPr lvl="2"/>
            <a:r>
              <a:rPr lang="en-US" sz="1600" dirty="0" smtClean="0"/>
              <a:t>Walls </a:t>
            </a:r>
            <a:r>
              <a:rPr lang="en-US" sz="1600" dirty="0" smtClean="0"/>
              <a:t>(East and North Facing)</a:t>
            </a:r>
          </a:p>
          <a:p>
            <a:pPr lvl="1"/>
            <a:r>
              <a:rPr lang="en-US" sz="2000" dirty="0" smtClean="0"/>
              <a:t>Filmy Green – sw 6190</a:t>
            </a:r>
          </a:p>
          <a:p>
            <a:pPr lvl="2"/>
            <a:r>
              <a:rPr lang="en-US" sz="1600" dirty="0" smtClean="0"/>
              <a:t>Ceiling</a:t>
            </a:r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CA8C-F84B-4262-AE5E-E17858B04C8D}" type="datetime1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Basement Powder 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624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Walls</a:t>
            </a:r>
          </a:p>
          <a:p>
            <a:pPr lvl="1"/>
            <a:r>
              <a:rPr lang="en-US" sz="2400" dirty="0" smtClean="0"/>
              <a:t>Jubilee – sw 6248</a:t>
            </a:r>
          </a:p>
          <a:p>
            <a:endParaRPr lang="en-US" sz="2800" dirty="0" smtClean="0"/>
          </a:p>
          <a:p>
            <a:r>
              <a:rPr lang="en-US" sz="2800" dirty="0" smtClean="0"/>
              <a:t>Ceiling</a:t>
            </a:r>
          </a:p>
          <a:p>
            <a:pPr lvl="1"/>
            <a:r>
              <a:rPr lang="en-US" sz="2000" dirty="0" smtClean="0"/>
              <a:t>Muslin – sw </a:t>
            </a:r>
            <a:r>
              <a:rPr lang="en-US" sz="2000" dirty="0" smtClean="0"/>
              <a:t>6133</a:t>
            </a:r>
          </a:p>
          <a:p>
            <a:endParaRPr lang="en-US" sz="2400" dirty="0" smtClean="0"/>
          </a:p>
          <a:p>
            <a:r>
              <a:rPr lang="en-US" sz="2400" dirty="0" smtClean="0"/>
              <a:t>Note: Same as main floor powder room</a:t>
            </a:r>
            <a:endParaRPr lang="en-US" sz="2400" dirty="0" smtClean="0"/>
          </a:p>
          <a:p>
            <a:pPr lvl="1">
              <a:buNone/>
            </a:pPr>
            <a:r>
              <a:rPr lang="en-US" dirty="0" smtClean="0"/>
              <a:t>	</a:t>
            </a:r>
            <a:endParaRPr lang="en-US" sz="2000" dirty="0" smtClean="0"/>
          </a:p>
          <a:p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CA8C-F84B-4262-AE5E-E17858B04C8D}" type="datetime1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Theater 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Walls</a:t>
            </a:r>
          </a:p>
          <a:p>
            <a:pPr lvl="1"/>
            <a:r>
              <a:rPr lang="en-US" sz="2400" dirty="0" smtClean="0"/>
              <a:t>Courtyard – sw 6440</a:t>
            </a:r>
          </a:p>
          <a:p>
            <a:endParaRPr lang="en-US" sz="2800" dirty="0" smtClean="0"/>
          </a:p>
          <a:p>
            <a:r>
              <a:rPr lang="en-US" sz="2800" dirty="0" smtClean="0"/>
              <a:t>Ceiling</a:t>
            </a:r>
          </a:p>
          <a:p>
            <a:pPr lvl="1"/>
            <a:r>
              <a:rPr lang="en-US" sz="2400" dirty="0" smtClean="0"/>
              <a:t>Firey Brown – sw 6055</a:t>
            </a:r>
          </a:p>
          <a:p>
            <a:pPr lvl="1"/>
            <a:endParaRPr lang="en-US" sz="2000" dirty="0" smtClean="0"/>
          </a:p>
          <a:p>
            <a:r>
              <a:rPr lang="en-US" sz="2800" dirty="0" smtClean="0"/>
              <a:t>Need some trim to define between the Theater ceiling, the Bar Area, and Family room</a:t>
            </a:r>
          </a:p>
          <a:p>
            <a:pPr lvl="1"/>
            <a:r>
              <a:rPr lang="en-US" sz="2000" dirty="0" smtClean="0"/>
              <a:t>Begin the Family room color at the pillar</a:t>
            </a:r>
          </a:p>
          <a:p>
            <a:pPr lvl="1"/>
            <a:r>
              <a:rPr lang="en-US" sz="2000" dirty="0" smtClean="0"/>
              <a:t>Family room color should be over the bar</a:t>
            </a:r>
          </a:p>
          <a:p>
            <a:pPr lvl="1"/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CA8C-F84B-4262-AE5E-E17858B04C8D}" type="datetime1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 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00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Between sink and cabinet</a:t>
            </a:r>
          </a:p>
          <a:p>
            <a:pPr lvl="1"/>
            <a:r>
              <a:rPr lang="en-US" sz="2400" dirty="0" smtClean="0"/>
              <a:t>Olympus White – sw 6253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CA8C-F84B-4262-AE5E-E17858B04C8D}" type="datetime1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864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Ceiling (including 45 degree slant)</a:t>
            </a:r>
          </a:p>
          <a:p>
            <a:pPr lvl="1"/>
            <a:r>
              <a:rPr lang="en-US" sz="2400" dirty="0" smtClean="0"/>
              <a:t>Honest Blue – sw 6520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Walls </a:t>
            </a:r>
          </a:p>
          <a:p>
            <a:pPr lvl="1"/>
            <a:r>
              <a:rPr lang="en-US" sz="2400" dirty="0" smtClean="0"/>
              <a:t>Dill – sw 6438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CA8C-F84B-4262-AE5E-E17858B04C8D}" type="datetime1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Guest Master (basement)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Autofit/>
          </a:bodyPr>
          <a:lstStyle/>
          <a:p>
            <a:r>
              <a:rPr lang="en-US" sz="2800" dirty="0" smtClean="0"/>
              <a:t>Bedroom</a:t>
            </a:r>
          </a:p>
          <a:p>
            <a:pPr lvl="1"/>
            <a:r>
              <a:rPr lang="en-US" sz="2400" dirty="0" smtClean="0"/>
              <a:t>Accent Wall (North Wall) and Vertical Face of Duct</a:t>
            </a:r>
          </a:p>
          <a:p>
            <a:pPr lvl="2"/>
            <a:r>
              <a:rPr lang="en-US" sz="1800" dirty="0" smtClean="0"/>
              <a:t>Burgundy – sw 6300</a:t>
            </a:r>
          </a:p>
          <a:p>
            <a:pPr lvl="1"/>
            <a:r>
              <a:rPr lang="en-US" sz="2400" dirty="0" smtClean="0"/>
              <a:t>Remaining Walls</a:t>
            </a:r>
          </a:p>
          <a:p>
            <a:pPr lvl="2"/>
            <a:r>
              <a:rPr lang="en-US" sz="1800" dirty="0" smtClean="0"/>
              <a:t>Ecru – sw 6135</a:t>
            </a:r>
          </a:p>
          <a:p>
            <a:r>
              <a:rPr lang="en-US" sz="2800" dirty="0" smtClean="0"/>
              <a:t>Bathroom</a:t>
            </a:r>
            <a:endParaRPr lang="en-US" sz="2800" dirty="0" smtClean="0"/>
          </a:p>
          <a:p>
            <a:pPr lvl="1"/>
            <a:r>
              <a:rPr lang="en-US" sz="2400" dirty="0" smtClean="0"/>
              <a:t>Walls</a:t>
            </a:r>
          </a:p>
          <a:p>
            <a:pPr lvl="2"/>
            <a:r>
              <a:rPr lang="en-US" sz="1800" dirty="0" smtClean="0"/>
              <a:t>Clary Sage – sw </a:t>
            </a:r>
            <a:r>
              <a:rPr lang="en-US" sz="1800" dirty="0" smtClean="0"/>
              <a:t>6178</a:t>
            </a:r>
            <a:endParaRPr lang="en-US" sz="1600" dirty="0" smtClean="0"/>
          </a:p>
          <a:p>
            <a:r>
              <a:rPr lang="en-US" sz="2800" dirty="0" smtClean="0"/>
              <a:t>Ceilings (</a:t>
            </a:r>
            <a:r>
              <a:rPr lang="en-US" sz="2800" dirty="0" smtClean="0"/>
              <a:t>bath and bed </a:t>
            </a:r>
            <a:r>
              <a:rPr lang="en-US" sz="2800" dirty="0" smtClean="0"/>
              <a:t>rooms)</a:t>
            </a:r>
          </a:p>
          <a:p>
            <a:pPr lvl="1"/>
            <a:r>
              <a:rPr lang="en-US" sz="2000" dirty="0" smtClean="0"/>
              <a:t>Muslin – sw 6133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CA8C-F84B-4262-AE5E-E17858B04C8D}" type="datetime1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North Loft Bedroom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6172200" cy="4525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Ceiling</a:t>
            </a:r>
          </a:p>
          <a:p>
            <a:pPr lvl="1"/>
            <a:r>
              <a:rPr lang="en-US" sz="1800" dirty="0" smtClean="0"/>
              <a:t>Snowdrop – </a:t>
            </a:r>
            <a:r>
              <a:rPr lang="en-US" sz="1800" dirty="0" smtClean="0"/>
              <a:t>sw 6511</a:t>
            </a:r>
            <a:endParaRPr lang="en-US" sz="1800" dirty="0" smtClean="0"/>
          </a:p>
          <a:p>
            <a:endParaRPr lang="en-US" sz="2000" dirty="0" smtClean="0"/>
          </a:p>
          <a:p>
            <a:r>
              <a:rPr lang="en-US" sz="2000" dirty="0" smtClean="0"/>
              <a:t>Accent Wall</a:t>
            </a:r>
          </a:p>
          <a:p>
            <a:pPr lvl="1"/>
            <a:r>
              <a:rPr lang="en-US" sz="1800" dirty="0" smtClean="0"/>
              <a:t>Bold Brick  - </a:t>
            </a:r>
            <a:r>
              <a:rPr lang="en-US" sz="1800" dirty="0" smtClean="0"/>
              <a:t>sw 6327</a:t>
            </a:r>
            <a:endParaRPr lang="en-US" sz="1800" dirty="0" smtClean="0"/>
          </a:p>
          <a:p>
            <a:pPr lvl="2"/>
            <a:r>
              <a:rPr lang="en-US" sz="1400" dirty="0" smtClean="0"/>
              <a:t>Both </a:t>
            </a:r>
            <a:r>
              <a:rPr lang="en-US" sz="1400" dirty="0" smtClean="0"/>
              <a:t>South Walls</a:t>
            </a:r>
          </a:p>
          <a:p>
            <a:pPr lvl="2"/>
            <a:r>
              <a:rPr lang="en-US" sz="1400" dirty="0" smtClean="0"/>
              <a:t>Connecting wall facing West</a:t>
            </a:r>
          </a:p>
          <a:p>
            <a:pPr lvl="3"/>
            <a:r>
              <a:rPr lang="en-US" sz="1200" dirty="0" smtClean="0"/>
              <a:t>Back of bathroom</a:t>
            </a:r>
          </a:p>
          <a:p>
            <a:endParaRPr lang="en-US" sz="2000" dirty="0" smtClean="0"/>
          </a:p>
          <a:p>
            <a:r>
              <a:rPr lang="en-US" sz="2000" dirty="0" smtClean="0"/>
              <a:t>Remaining </a:t>
            </a:r>
            <a:r>
              <a:rPr lang="en-US" sz="2000" dirty="0" smtClean="0"/>
              <a:t>Walls</a:t>
            </a:r>
          </a:p>
          <a:p>
            <a:pPr lvl="1"/>
            <a:r>
              <a:rPr lang="en-US" sz="1800" dirty="0" smtClean="0"/>
              <a:t>Romance – </a:t>
            </a:r>
            <a:r>
              <a:rPr lang="en-US" sz="1800" dirty="0" smtClean="0"/>
              <a:t>sw 6323</a:t>
            </a:r>
            <a:endParaRPr lang="en-US" sz="1800" dirty="0" smtClean="0"/>
          </a:p>
          <a:p>
            <a:pPr lvl="2"/>
            <a:r>
              <a:rPr lang="en-US" sz="1200" dirty="0" smtClean="0"/>
              <a:t>East</a:t>
            </a:r>
            <a:r>
              <a:rPr lang="en-US" sz="1200" dirty="0" smtClean="0"/>
              <a:t>, North and West (external</a:t>
            </a:r>
            <a:r>
              <a:rPr lang="en-US" sz="1200" dirty="0" smtClean="0"/>
              <a:t>)</a:t>
            </a:r>
            <a:endParaRPr lang="en-US" sz="1200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4CFD-9E54-433C-9C5D-C66FF61D62AE}" type="datetime1">
              <a:rPr lang="en-US" smtClean="0"/>
              <a:pPr/>
              <a:t>10/15/2014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South Loft Bedroom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86200" cy="4525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Ceiling</a:t>
            </a:r>
          </a:p>
          <a:p>
            <a:pPr lvl="1"/>
            <a:r>
              <a:rPr lang="en-US" sz="1800" dirty="0" smtClean="0"/>
              <a:t>Timid Blue – sw 6490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South, East and West Walls</a:t>
            </a:r>
          </a:p>
          <a:p>
            <a:pPr lvl="1"/>
            <a:r>
              <a:rPr lang="en-US" sz="1800" dirty="0" smtClean="0"/>
              <a:t>Jetstream – sw 6492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North Wall</a:t>
            </a:r>
          </a:p>
          <a:p>
            <a:pPr lvl="1"/>
            <a:r>
              <a:rPr lang="en-US" sz="1800" dirty="0" smtClean="0"/>
              <a:t>Bravado Red – sw 6320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CA8C-F84B-4262-AE5E-E17858B04C8D}" type="datetime1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Loft Bathroom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All Walls</a:t>
            </a:r>
          </a:p>
          <a:p>
            <a:pPr lvl="1"/>
            <a:r>
              <a:rPr lang="en-US" sz="2000" dirty="0" smtClean="0"/>
              <a:t>Artifact – sw 6138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Ceiling</a:t>
            </a:r>
            <a:endParaRPr lang="en-US" sz="2400" dirty="0" smtClean="0"/>
          </a:p>
          <a:p>
            <a:pPr lvl="1"/>
            <a:r>
              <a:rPr lang="en-US" sz="2000" dirty="0" smtClean="0"/>
              <a:t>Pure White – sw 7005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CA8C-F84B-4262-AE5E-E17858B04C8D}" type="datetime1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Loft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0104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Ceiling</a:t>
            </a:r>
          </a:p>
          <a:p>
            <a:pPr lvl="1"/>
            <a:r>
              <a:rPr lang="en-US" sz="2000" dirty="0" smtClean="0"/>
              <a:t>Navajo White – sw 6126</a:t>
            </a:r>
          </a:p>
          <a:p>
            <a:pPr lvl="1"/>
            <a:r>
              <a:rPr lang="en-US" sz="2000" dirty="0" smtClean="0"/>
              <a:t>Note: should the "beams" be another shade?</a:t>
            </a:r>
          </a:p>
          <a:p>
            <a:endParaRPr lang="en-US" sz="2800" dirty="0" smtClean="0"/>
          </a:p>
          <a:p>
            <a:r>
              <a:rPr lang="en-US" sz="2800" dirty="0" smtClean="0"/>
              <a:t>Walls</a:t>
            </a:r>
          </a:p>
          <a:p>
            <a:pPr lvl="1"/>
            <a:r>
              <a:rPr lang="en-US" sz="2400" dirty="0" smtClean="0"/>
              <a:t>Wondrous Blue – sw 6807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CA8C-F84B-4262-AE5E-E17858B04C8D}" type="datetime1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 Bedroom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386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Walls</a:t>
            </a:r>
          </a:p>
          <a:p>
            <a:pPr lvl="1"/>
            <a:r>
              <a:rPr lang="en-US" sz="2000" dirty="0" smtClean="0"/>
              <a:t>Obi Lilac – sw 6556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Tray Ceiling</a:t>
            </a:r>
          </a:p>
          <a:p>
            <a:pPr lvl="1"/>
            <a:r>
              <a:rPr lang="en-US" sz="2000" dirty="0" smtClean="0"/>
              <a:t>Ceiling Center</a:t>
            </a:r>
          </a:p>
          <a:p>
            <a:pPr lvl="2"/>
            <a:r>
              <a:rPr lang="en-US" sz="1800" dirty="0" smtClean="0"/>
              <a:t>Silver Peony – sw 6547</a:t>
            </a:r>
          </a:p>
          <a:p>
            <a:pPr lvl="1"/>
            <a:r>
              <a:rPr lang="en-US" sz="2000" dirty="0" smtClean="0"/>
              <a:t>Tray inside (vertical)</a:t>
            </a:r>
          </a:p>
          <a:p>
            <a:pPr lvl="2"/>
            <a:r>
              <a:rPr lang="en-US" sz="1800" dirty="0" smtClean="0"/>
              <a:t>Ash violet – sw 6549</a:t>
            </a:r>
          </a:p>
          <a:p>
            <a:pPr lvl="1"/>
            <a:r>
              <a:rPr lang="en-US" sz="2000" dirty="0" smtClean="0"/>
              <a:t>Tray underside (horizontal)</a:t>
            </a:r>
          </a:p>
          <a:p>
            <a:pPr lvl="2"/>
            <a:r>
              <a:rPr lang="en-US" sz="1800" dirty="0" smtClean="0"/>
              <a:t>Lite Lavender – sw 6554</a:t>
            </a:r>
          </a:p>
          <a:p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CA8C-F84B-4262-AE5E-E17858B04C8D}" type="datetime1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6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8077200" y="2819400"/>
            <a:ext cx="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5257800" y="2819400"/>
            <a:ext cx="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57800" y="28194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696200" y="28194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5638800" y="25146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7696200" y="25146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638800" y="2514600"/>
            <a:ext cx="2057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urved Connector 26"/>
          <p:cNvCxnSpPr/>
          <p:nvPr/>
        </p:nvCxnSpPr>
        <p:spPr>
          <a:xfrm flipV="1">
            <a:off x="2819400" y="2514600"/>
            <a:ext cx="4114800" cy="990600"/>
          </a:xfrm>
          <a:prstGeom prst="curvedConnector3">
            <a:avLst>
              <a:gd name="adj1" fmla="val 9983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urved Connector 29"/>
          <p:cNvCxnSpPr/>
          <p:nvPr/>
        </p:nvCxnSpPr>
        <p:spPr>
          <a:xfrm flipV="1">
            <a:off x="3505200" y="2667000"/>
            <a:ext cx="2133600" cy="1524000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urved Connector 35"/>
          <p:cNvCxnSpPr/>
          <p:nvPr/>
        </p:nvCxnSpPr>
        <p:spPr>
          <a:xfrm flipV="1">
            <a:off x="4114800" y="2819400"/>
            <a:ext cx="3733800" cy="2057400"/>
          </a:xfrm>
          <a:prstGeom prst="curvedConnector3">
            <a:avLst>
              <a:gd name="adj1" fmla="val 9969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 Bath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Walls</a:t>
            </a:r>
          </a:p>
          <a:p>
            <a:pPr lvl="1"/>
            <a:r>
              <a:rPr lang="en-US" sz="2000" dirty="0" smtClean="0"/>
              <a:t>Solitude – sw 6535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Ceiling</a:t>
            </a:r>
          </a:p>
          <a:p>
            <a:pPr lvl="1"/>
            <a:r>
              <a:rPr lang="en-US" sz="2000" dirty="0" smtClean="0"/>
              <a:t>Aura White – sw 6532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CA8C-F84B-4262-AE5E-E17858B04C8D}" type="datetime1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Floor Powder 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Walls</a:t>
            </a:r>
          </a:p>
          <a:p>
            <a:pPr lvl="1"/>
            <a:r>
              <a:rPr lang="en-US" sz="2400" dirty="0" smtClean="0"/>
              <a:t>Jubilee – sw 6248</a:t>
            </a:r>
          </a:p>
          <a:p>
            <a:endParaRPr lang="en-US" sz="2800" dirty="0" smtClean="0"/>
          </a:p>
          <a:p>
            <a:r>
              <a:rPr lang="en-US" sz="2800" dirty="0" smtClean="0"/>
              <a:t>Ceiling</a:t>
            </a:r>
          </a:p>
          <a:p>
            <a:pPr lvl="1"/>
            <a:r>
              <a:rPr lang="en-US" sz="2000" dirty="0" smtClean="0"/>
              <a:t>Muslin – sw 6133</a:t>
            </a:r>
          </a:p>
          <a:p>
            <a:endParaRPr lang="en-US" sz="2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CA8C-F84B-4262-AE5E-E17858B04C8D}" type="datetime1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Kitchen and Dining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2390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Ceiling and wall exposure above cabinets</a:t>
            </a:r>
          </a:p>
          <a:p>
            <a:pPr lvl="1"/>
            <a:r>
              <a:rPr lang="en-US" sz="2400" dirty="0" smtClean="0"/>
              <a:t>Icelandic – sw 6526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CA8C-F84B-4262-AE5E-E17858B04C8D}" type="datetime1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BB9B-ADE7-464D-AD7F-FD1BDC0E013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3187</TotalTime>
  <Words>404</Words>
  <Application>Microsoft Office PowerPoint</Application>
  <PresentationFormat>On-screen Show (4:3)</PresentationFormat>
  <Paragraphs>153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Walls and Paints</vt:lpstr>
      <vt:lpstr>North Loft Bedroom</vt:lpstr>
      <vt:lpstr>South Loft Bedroom</vt:lpstr>
      <vt:lpstr>Loft Bathroom</vt:lpstr>
      <vt:lpstr>Main Loft</vt:lpstr>
      <vt:lpstr>Master Bedroom</vt:lpstr>
      <vt:lpstr>Master Bath</vt:lpstr>
      <vt:lpstr>Main Floor Powder Room</vt:lpstr>
      <vt:lpstr>Kitchen and Dining</vt:lpstr>
      <vt:lpstr>Great Room</vt:lpstr>
      <vt:lpstr>Stairwell</vt:lpstr>
      <vt:lpstr>Basement Powder Room</vt:lpstr>
      <vt:lpstr>Theater Area</vt:lpstr>
      <vt:lpstr>Bar Area</vt:lpstr>
      <vt:lpstr>Family Room</vt:lpstr>
      <vt:lpstr>Guest Master (basement)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ajkombol</dc:creator>
  <cp:lastModifiedBy>ajkombol</cp:lastModifiedBy>
  <cp:revision>220</cp:revision>
  <dcterms:created xsi:type="dcterms:W3CDTF">2014-08-26T01:18:51Z</dcterms:created>
  <dcterms:modified xsi:type="dcterms:W3CDTF">2014-10-16T01:01:12Z</dcterms:modified>
</cp:coreProperties>
</file>