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terest.com/pin/275704808410640405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gtv.com/decorating-basics/functional-and-stylish-wall-to-wall-shelves/pictures/index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useandgarden.co.uk/interiors/bookshelf-ideas-living-room-study-design/wal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#Library in  the #house of #timb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7010400" cy="51149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6324600"/>
            <a:ext cx="5384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http://www.pinterest.com/pin/275704808410640405/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acious Living Ro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5867400" cy="44005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1" y="59436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www.hgtv.com/decorating-basics/functional-and-stylish-wall-to-wall-shelves/pictures/index.html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dni.condenast.co.uk/639x426/k_n/Library-traditional_EL_22may12_pr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838200"/>
            <a:ext cx="6086475" cy="40576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5715000"/>
            <a:ext cx="880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www.houseandgarden.co.uk/interiors/bookshelf-ideas-living-room-study-design/wall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3</cp:revision>
  <dcterms:created xsi:type="dcterms:W3CDTF">2006-08-16T00:00:00Z</dcterms:created>
  <dcterms:modified xsi:type="dcterms:W3CDTF">2014-09-27T02:11:41Z</dcterms:modified>
</cp:coreProperties>
</file>