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662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07A6D-682A-418A-BEA7-B62A7399B7A9}" type="datetimeFigureOut">
              <a:rPr lang="en-US" smtClean="0"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4DBE3-4328-4EE3-AACC-149CD7B3A4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95589" y="-347413"/>
            <a:ext cx="6867025" cy="7543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413" y="0"/>
            <a:ext cx="92228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1</cp:revision>
  <dcterms:created xsi:type="dcterms:W3CDTF">2013-11-24T23:03:44Z</dcterms:created>
  <dcterms:modified xsi:type="dcterms:W3CDTF">2013-11-24T23:11:09Z</dcterms:modified>
</cp:coreProperties>
</file>