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3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18C50-343C-41D8-8AFD-B40201C0F8CD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304800"/>
            <a:ext cx="3700180" cy="769441"/>
          </a:xfrm>
          <a:prstGeom prst="rect">
            <a:avLst/>
          </a:prstGeom>
          <a:blipFill dpi="0" rotWithShape="1">
            <a:blip r:embed="rId2" cstate="print">
              <a:alphaModFix amt="0"/>
            </a:blip>
            <a:srcRect/>
            <a:tile tx="0" ty="0" sx="100000" sy="100000" flip="none" algn="tl"/>
          </a:blip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err="1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Phyl’s</a:t>
            </a:r>
            <a:r>
              <a:rPr lang="en-US" sz="4400" b="1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 Home Page</a:t>
            </a:r>
            <a:endParaRPr lang="en-US" sz="44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36000">
                    <a:schemeClr val="accent6">
                      <a:lumMod val="60000"/>
                      <a:lumOff val="40000"/>
                    </a:schemeClr>
                  </a:gs>
                  <a:gs pos="77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lin ang="5400000" scaled="1"/>
                <a:tileRect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Brush Script MT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447800"/>
            <a:ext cx="3933962" cy="769441"/>
          </a:xfrm>
          <a:prstGeom prst="rect">
            <a:avLst/>
          </a:prstGeom>
          <a:blipFill dpi="0" rotWithShape="1">
            <a:blip r:embed="rId2" cstate="print">
              <a:alphaModFix amt="0"/>
            </a:blip>
            <a:srcRect/>
            <a:tile tx="0" ty="0" sx="100000" sy="100000" flip="none" algn="tl"/>
          </a:blip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err="1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Phyl’s</a:t>
            </a:r>
            <a:r>
              <a:rPr lang="en-US" sz="4400" b="1" cap="none" spc="0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 Toastmasters</a:t>
            </a:r>
            <a:endParaRPr lang="en-US" sz="44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36000">
                    <a:schemeClr val="accent6">
                      <a:lumMod val="60000"/>
                      <a:lumOff val="40000"/>
                    </a:schemeClr>
                  </a:gs>
                  <a:gs pos="77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lin ang="5400000" scaled="1"/>
                <a:tileRect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Brush Script MT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4495800"/>
            <a:ext cx="2513573" cy="769441"/>
          </a:xfrm>
          <a:prstGeom prst="rect">
            <a:avLst/>
          </a:prstGeom>
          <a:blipFill dpi="0" rotWithShape="1">
            <a:blip r:embed="rId2" cstate="print">
              <a:alphaModFix amt="0"/>
            </a:blip>
            <a:srcRect/>
            <a:tile tx="0" ty="0" sx="100000" sy="100000" flip="none" algn="tl"/>
          </a:blip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err="1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Phyl’s</a:t>
            </a:r>
            <a:r>
              <a:rPr lang="en-US" sz="4400" b="1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 Misc</a:t>
            </a:r>
            <a:endParaRPr lang="en-US" sz="44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36000">
                    <a:schemeClr val="accent6">
                      <a:lumMod val="60000"/>
                      <a:lumOff val="40000"/>
                    </a:schemeClr>
                  </a:gs>
                  <a:gs pos="77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lin ang="5400000" scaled="1"/>
                <a:tileRect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Brush Script MT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3657600"/>
            <a:ext cx="3650936" cy="769441"/>
          </a:xfrm>
          <a:prstGeom prst="rect">
            <a:avLst/>
          </a:prstGeom>
          <a:blipFill dpi="0" rotWithShape="1">
            <a:blip r:embed="rId2" cstate="print">
              <a:alphaModFix amt="0"/>
            </a:blip>
            <a:srcRect/>
            <a:tile tx="0" ty="0" sx="100000" sy="100000" flip="none" algn="tl"/>
          </a:blip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err="1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Phyls</a:t>
            </a:r>
            <a:r>
              <a:rPr lang="en-US" sz="4400" b="1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 Professional</a:t>
            </a:r>
            <a:endParaRPr lang="en-US" sz="44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36000">
                    <a:schemeClr val="accent6">
                      <a:lumMod val="60000"/>
                      <a:lumOff val="40000"/>
                    </a:schemeClr>
                  </a:gs>
                  <a:gs pos="77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lin ang="5400000" scaled="1"/>
                <a:tileRect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Brush Script MT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43000" y="6581001"/>
            <a:ext cx="821571" cy="276999"/>
          </a:xfrm>
          <a:prstGeom prst="rect">
            <a:avLst/>
          </a:prstGeom>
          <a:blipFill dpi="0" rotWithShape="1">
            <a:blip r:embed="rId2" cstate="print">
              <a:alphaModFix amt="0"/>
            </a:blip>
            <a:srcRect/>
            <a:tile tx="0" ty="0" sx="100000" sy="100000" flip="none" algn="tl"/>
          </a:blip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200" b="1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Arial Black" pitchFamily="34" charset="0"/>
              </a:rPr>
              <a:t>Awards</a:t>
            </a:r>
            <a:endParaRPr lang="en-US" sz="12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36000">
                    <a:schemeClr val="accent6">
                      <a:lumMod val="60000"/>
                      <a:lumOff val="40000"/>
                    </a:schemeClr>
                  </a:gs>
                  <a:gs pos="77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lin ang="5400000" scaled="1"/>
                <a:tileRect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7581" y="2590800"/>
            <a:ext cx="5527603" cy="769441"/>
          </a:xfrm>
          <a:prstGeom prst="rect">
            <a:avLst/>
          </a:prstGeom>
          <a:blipFill dpi="0" rotWithShape="1">
            <a:blip r:embed="rId2" cstate="print">
              <a:alphaModFix amt="0"/>
            </a:blip>
            <a:srcRect/>
            <a:tile tx="0" ty="0" sx="100000" sy="100000" flip="none" algn="tl"/>
          </a:blip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err="1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Phyl’s</a:t>
            </a:r>
            <a:r>
              <a:rPr lang="en-US" sz="4400" b="1" cap="none" spc="0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 Toastmasters Awards</a:t>
            </a:r>
            <a:endParaRPr lang="en-US" sz="44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36000">
                    <a:schemeClr val="accent6">
                      <a:lumMod val="60000"/>
                      <a:lumOff val="40000"/>
                    </a:schemeClr>
                  </a:gs>
                  <a:gs pos="77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lin ang="5400000" scaled="1"/>
                <a:tileRect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Brush Script MT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33600" y="6581001"/>
            <a:ext cx="1274516" cy="276999"/>
          </a:xfrm>
          <a:prstGeom prst="rect">
            <a:avLst/>
          </a:prstGeom>
          <a:blipFill dpi="0" rotWithShape="1">
            <a:blip r:embed="rId2" cstate="print">
              <a:alphaModFix amt="0"/>
            </a:blip>
            <a:srcRect/>
            <a:tile tx="0" ty="0" sx="100000" sy="100000" flip="none" algn="tl"/>
          </a:blip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200" b="1" dirty="0" err="1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Arial Black" pitchFamily="34" charset="0"/>
              </a:rPr>
              <a:t>Achievments</a:t>
            </a:r>
            <a:endParaRPr lang="en-US" sz="12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36000">
                    <a:schemeClr val="accent6">
                      <a:lumMod val="60000"/>
                      <a:lumOff val="40000"/>
                    </a:schemeClr>
                  </a:gs>
                  <a:gs pos="77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lin ang="5400000" scaled="1"/>
                <a:tileRect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1254</TotalTime>
  <Words>14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ajkombol</dc:creator>
  <cp:lastModifiedBy>ajkombol</cp:lastModifiedBy>
  <cp:revision>15</cp:revision>
  <dcterms:created xsi:type="dcterms:W3CDTF">2016-03-27T16:57:06Z</dcterms:created>
  <dcterms:modified xsi:type="dcterms:W3CDTF">2016-09-02T21:08:36Z</dcterms:modified>
</cp:coreProperties>
</file>