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8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5078944"/>
        <c:axId val="703047120"/>
        <c:axId val="746083328"/>
      </c:bar3DChart>
      <c:catAx>
        <c:axId val="71507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03047120"/>
        <c:crosses val="autoZero"/>
        <c:auto val="1"/>
        <c:lblAlgn val="ctr"/>
        <c:lblOffset val="100"/>
        <c:noMultiLvlLbl val="0"/>
      </c:catAx>
      <c:valAx>
        <c:axId val="703047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5078944"/>
        <c:crosses val="autoZero"/>
        <c:crossBetween val="between"/>
      </c:valAx>
      <c:serAx>
        <c:axId val="746083328"/>
        <c:scaling>
          <c:orientation val="minMax"/>
        </c:scaling>
        <c:delete val="0"/>
        <c:axPos val="b"/>
        <c:majorTickMark val="out"/>
        <c:minorTickMark val="none"/>
        <c:tickLblPos val="nextTo"/>
        <c:crossAx val="70304712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311796485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068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8C50-343C-41D8-8AFD-B40201C0F8CD}" type="datetimeFigureOut">
              <a:rPr lang="en-US" smtClean="0"/>
              <a:pPr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3668248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Home Page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9303" y="4495800"/>
            <a:ext cx="2488566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Misc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1915" y="3657600"/>
            <a:ext cx="3478709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Collections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6248400"/>
            <a:ext cx="821571" cy="276999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Awards</a:t>
            </a:r>
            <a:endParaRPr lang="en-US" sz="12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5410200"/>
            <a:ext cx="851121" cy="533401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Movies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0" y="5410200"/>
            <a:ext cx="851121" cy="53786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Music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48600" y="5410200"/>
            <a:ext cx="851121" cy="53786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 err="1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SciFi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1219200"/>
            <a:ext cx="4664354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 of Movies: DVDs, </a:t>
            </a:r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Blu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-ray, etc…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905000"/>
            <a:ext cx="4608249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 of </a:t>
            </a:r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CDs,Sci-fi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</a:t>
            </a:r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Bfooks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and Movies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4416" y="2438400"/>
            <a:ext cx="4225132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 of Sci-Fi and Fantasy Books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79782" y="3129742"/>
            <a:ext cx="2662973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AJK Infrastructure Material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c9305eb5-f9e5-4359-a8be-dc4370470538"/>
  <p:tag name="TPVERSION" val="6"/>
  <p:tag name="TPFULLVERSION" val="7.5.8.4"/>
  <p:tag name="PPTVERSION" val="15"/>
  <p:tag name="TPOS" val="2"/>
  <p:tag name="TPLASTSAVEVERSION" val="6.2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39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Brush Script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Kombol, Tony</cp:lastModifiedBy>
  <cp:revision>20</cp:revision>
  <dcterms:created xsi:type="dcterms:W3CDTF">2016-03-27T16:57:06Z</dcterms:created>
  <dcterms:modified xsi:type="dcterms:W3CDTF">2017-04-17T20:25:34Z</dcterms:modified>
</cp:coreProperties>
</file>