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59" r:id="rId6"/>
    <p:sldId id="263" r:id="rId7"/>
    <p:sldId id="264" r:id="rId8"/>
    <p:sldId id="262" r:id="rId9"/>
    <p:sldId id="261" r:id="rId10"/>
    <p:sldId id="265" r:id="rId11"/>
    <p:sldId id="267" r:id="rId12"/>
    <p:sldId id="270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D51CB-B75C-4D2A-9B6D-2793C6369CCD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52561-3DCF-4306-B114-9CFBD474B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52561-3DCF-4306-B114-9CFBD474B7E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8D591-DD2B-401D-A17D-8930387BC892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A4F26-BE89-4944-8C3F-2C189ADCC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notepad-plus-plu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achefriends.org/downloa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Servers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ISS </a:t>
            </a:r>
            <a:r>
              <a:rPr lang="en-US" smtClean="0"/>
              <a:t>HDDPd (microsoft)</a:t>
            </a:r>
            <a:endParaRPr lang="en-US" dirty="0" smtClean="0"/>
          </a:p>
          <a:p>
            <a:r>
              <a:rPr lang="en-US" dirty="0" smtClean="0"/>
              <a:t>XAMPP (apache)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XAMPP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Run the exe</a:t>
            </a:r>
          </a:p>
          <a:p>
            <a:pPr lvl="1"/>
            <a:r>
              <a:rPr lang="en-US" dirty="0" smtClean="0"/>
              <a:t>Name similar to </a:t>
            </a:r>
          </a:p>
          <a:p>
            <a:pPr lvl="2"/>
            <a:r>
              <a:rPr lang="en-US" i="1" dirty="0" smtClean="0"/>
              <a:t>xampp.win32-7.2.5-0-VC15-installer.exe</a:t>
            </a:r>
          </a:p>
          <a:p>
            <a:pPr lvl="3"/>
            <a:r>
              <a:rPr lang="en-US" i="1" dirty="0" smtClean="0"/>
              <a:t>Yes</a:t>
            </a:r>
            <a:r>
              <a:rPr lang="en-US" dirty="0" smtClean="0"/>
              <a:t> to install</a:t>
            </a:r>
          </a:p>
          <a:p>
            <a:pPr lvl="3"/>
            <a:r>
              <a:rPr lang="en-US" i="1" dirty="0" smtClean="0"/>
              <a:t>Yes</a:t>
            </a:r>
            <a:r>
              <a:rPr lang="en-US" dirty="0" smtClean="0"/>
              <a:t> to continue</a:t>
            </a:r>
          </a:p>
          <a:p>
            <a:pPr lvl="3"/>
            <a:r>
              <a:rPr lang="en-US" dirty="0" smtClean="0"/>
              <a:t>Click </a:t>
            </a:r>
            <a:r>
              <a:rPr lang="en-US" i="1" dirty="0" smtClean="0"/>
              <a:t>Next</a:t>
            </a:r>
          </a:p>
          <a:p>
            <a:pPr lvl="3"/>
            <a:r>
              <a:rPr lang="en-US" dirty="0" smtClean="0"/>
              <a:t>Leave all checked, click </a:t>
            </a:r>
            <a:r>
              <a:rPr lang="en-US" i="1" dirty="0" smtClean="0"/>
              <a:t>Next</a:t>
            </a:r>
          </a:p>
          <a:p>
            <a:pPr lvl="3"/>
            <a:r>
              <a:rPr lang="en-US" dirty="0" smtClean="0"/>
              <a:t>Ensure Folder is </a:t>
            </a:r>
            <a:r>
              <a:rPr lang="en-US" i="1" dirty="0" smtClean="0"/>
              <a:t>c:\xampp</a:t>
            </a:r>
            <a:r>
              <a:rPr lang="en-US" dirty="0" smtClean="0"/>
              <a:t>, click </a:t>
            </a:r>
            <a:r>
              <a:rPr lang="en-US" i="1" dirty="0" smtClean="0"/>
              <a:t>Next</a:t>
            </a:r>
          </a:p>
          <a:p>
            <a:pPr lvl="3"/>
            <a:r>
              <a:rPr lang="en-US" dirty="0" smtClean="0"/>
              <a:t>Click </a:t>
            </a:r>
            <a:r>
              <a:rPr lang="en-US" i="1" dirty="0" smtClean="0"/>
              <a:t>Next </a:t>
            </a:r>
            <a:r>
              <a:rPr lang="en-US" dirty="0" smtClean="0"/>
              <a:t>(Installing)</a:t>
            </a:r>
            <a:endParaRPr lang="en-US" i="1" dirty="0" smtClean="0"/>
          </a:p>
          <a:p>
            <a:pPr lvl="3"/>
            <a:r>
              <a:rPr lang="en-US" dirty="0" smtClean="0"/>
              <a:t>Select </a:t>
            </a:r>
            <a:r>
              <a:rPr lang="en-US" i="1" dirty="0" smtClean="0"/>
              <a:t>Private Networks</a:t>
            </a:r>
            <a:r>
              <a:rPr lang="en-US" dirty="0" smtClean="0"/>
              <a:t> click </a:t>
            </a:r>
            <a:r>
              <a:rPr lang="en-US" i="1" dirty="0" smtClean="0"/>
              <a:t>Allow access</a:t>
            </a:r>
          </a:p>
          <a:p>
            <a:pPr lvl="3"/>
            <a:r>
              <a:rPr lang="en-US" dirty="0" smtClean="0"/>
              <a:t>Click </a:t>
            </a:r>
            <a:endParaRPr lang="en-US" i="1" dirty="0" smtClean="0"/>
          </a:p>
          <a:p>
            <a:pPr lvl="2"/>
            <a:r>
              <a:rPr lang="en-US" dirty="0" smtClean="0"/>
              <a:t>Choose your language and save</a:t>
            </a:r>
          </a:p>
          <a:p>
            <a:pPr lvl="3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XAMPP Control Panel</a:t>
            </a:r>
          </a:p>
          <a:p>
            <a:pPr lvl="1"/>
            <a:r>
              <a:rPr lang="en-US" dirty="0" smtClean="0"/>
              <a:t>Click </a:t>
            </a:r>
            <a:r>
              <a:rPr lang="en-US" i="1" dirty="0" smtClean="0"/>
              <a:t>Config</a:t>
            </a:r>
          </a:p>
          <a:p>
            <a:pPr lvl="2"/>
            <a:r>
              <a:rPr lang="en-US" dirty="0" smtClean="0"/>
              <a:t>Select Editor:</a:t>
            </a:r>
          </a:p>
          <a:p>
            <a:pPr lvl="3"/>
            <a:r>
              <a:rPr lang="en-US" dirty="0" smtClean="0"/>
              <a:t>Suggest </a:t>
            </a:r>
            <a:r>
              <a:rPr lang="en-US" i="1" dirty="0" smtClean="0"/>
              <a:t>Notepad++ </a:t>
            </a:r>
            <a:r>
              <a:rPr lang="en-US" dirty="0" smtClean="0"/>
              <a:t>instead of </a:t>
            </a:r>
            <a:r>
              <a:rPr lang="en-US" i="1" dirty="0" smtClean="0"/>
              <a:t>notepad</a:t>
            </a:r>
          </a:p>
          <a:p>
            <a:pPr lvl="4"/>
            <a:r>
              <a:rPr lang="en-US" i="1" dirty="0" smtClean="0"/>
              <a:t>See notes at end to install</a:t>
            </a:r>
          </a:p>
          <a:p>
            <a:pPr lvl="2"/>
            <a:r>
              <a:rPr lang="en-US" dirty="0" smtClean="0"/>
              <a:t>Select Browser (Default is good)</a:t>
            </a:r>
          </a:p>
          <a:p>
            <a:pPr lvl="2"/>
            <a:r>
              <a:rPr lang="en-US" dirty="0" smtClean="0"/>
              <a:t>Autostart</a:t>
            </a:r>
          </a:p>
          <a:p>
            <a:pPr lvl="3"/>
            <a:r>
              <a:rPr lang="en-US" dirty="0" smtClean="0"/>
              <a:t>Apache</a:t>
            </a:r>
          </a:p>
          <a:p>
            <a:pPr lvl="1"/>
            <a:r>
              <a:rPr lang="en-US" dirty="0" smtClean="0"/>
              <a:t>Click Save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Start the XAMPP Controller</a:t>
            </a:r>
          </a:p>
          <a:p>
            <a:pPr lvl="1"/>
            <a:r>
              <a:rPr lang="en-US" dirty="0" smtClean="0"/>
              <a:t>Can change the Config from here</a:t>
            </a:r>
          </a:p>
          <a:p>
            <a:pPr lvl="1"/>
            <a:r>
              <a:rPr lang="en-US" dirty="0" smtClean="0"/>
              <a:t>Start Apache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 dirty="0" smtClean="0"/>
              <a:t>Default port is 80</a:t>
            </a:r>
          </a:p>
          <a:p>
            <a:pPr lvl="2"/>
            <a:r>
              <a:rPr lang="en-US" dirty="0" smtClean="0"/>
              <a:t>If you have enabled ISS HTTPd server there will be a conflict</a:t>
            </a:r>
          </a:p>
          <a:p>
            <a:pPr lvl="2"/>
            <a:r>
              <a:rPr lang="en-US" dirty="0" smtClean="0"/>
              <a:t>Either</a:t>
            </a:r>
          </a:p>
          <a:p>
            <a:pPr lvl="3"/>
            <a:r>
              <a:rPr lang="en-US" dirty="0" smtClean="0"/>
              <a:t>Disable the IIS server</a:t>
            </a:r>
          </a:p>
          <a:p>
            <a:pPr lvl="3"/>
            <a:r>
              <a:rPr lang="en-US" dirty="0" smtClean="0"/>
              <a:t>Change Apache port to the standard alternative 8080</a:t>
            </a:r>
          </a:p>
          <a:p>
            <a:pPr lvl="4"/>
            <a:r>
              <a:rPr lang="en-US" dirty="0" smtClean="0"/>
              <a:t>Clikc the Apache </a:t>
            </a:r>
            <a:r>
              <a:rPr lang="en-US" i="1" dirty="0" smtClean="0"/>
              <a:t>Config</a:t>
            </a:r>
            <a:r>
              <a:rPr lang="en-US" dirty="0" smtClean="0"/>
              <a:t> icon</a:t>
            </a:r>
          </a:p>
          <a:p>
            <a:pPr lvl="4"/>
            <a:r>
              <a:rPr lang="en-US" dirty="0" smtClean="0"/>
              <a:t>Find </a:t>
            </a:r>
            <a:r>
              <a:rPr lang="en-US" i="1" dirty="0" smtClean="0"/>
              <a:t>Listen 80 </a:t>
            </a:r>
            <a:r>
              <a:rPr lang="en-US" dirty="0" smtClean="0"/>
              <a:t>and change to </a:t>
            </a:r>
            <a:endParaRPr lang="en-US" i="1" dirty="0" smtClean="0"/>
          </a:p>
          <a:p>
            <a:pPr lvl="4"/>
            <a:r>
              <a:rPr lang="en-US" dirty="0" smtClean="0"/>
              <a:t>Start Apache again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Open a browser</a:t>
            </a:r>
          </a:p>
          <a:p>
            <a:pPr lvl="1"/>
            <a:r>
              <a:rPr lang="en-US" dirty="0" smtClean="0"/>
              <a:t>Enter </a:t>
            </a:r>
            <a:r>
              <a:rPr lang="en-US" i="1" dirty="0" smtClean="0"/>
              <a:t>localhost</a:t>
            </a:r>
          </a:p>
          <a:p>
            <a:pPr lvl="2"/>
            <a:r>
              <a:rPr lang="en-US" dirty="0" smtClean="0"/>
              <a:t>A test page should appear</a:t>
            </a:r>
          </a:p>
          <a:p>
            <a:pPr lvl="2"/>
            <a:r>
              <a:rPr lang="en-US" dirty="0" smtClean="0"/>
              <a:t>Note: if </a:t>
            </a:r>
            <a:r>
              <a:rPr lang="en-US" i="1" dirty="0" smtClean="0"/>
              <a:t>IIS HTTPd </a:t>
            </a:r>
            <a:r>
              <a:rPr lang="en-US" dirty="0" smtClean="0"/>
              <a:t>is installed use the alternate port </a:t>
            </a:r>
            <a:r>
              <a:rPr lang="en-US" i="1" dirty="0" smtClean="0"/>
              <a:t>localhost:8080</a:t>
            </a:r>
          </a:p>
          <a:p>
            <a:r>
              <a:rPr lang="en-US" dirty="0" smtClean="0"/>
              <a:t>Open Windows Explorer</a:t>
            </a:r>
          </a:p>
          <a:p>
            <a:pPr lvl="1"/>
            <a:r>
              <a:rPr lang="en-US" dirty="0" smtClean="0"/>
              <a:t>c:/xampp/htdocs</a:t>
            </a:r>
          </a:p>
          <a:p>
            <a:pPr lvl="1"/>
            <a:r>
              <a:rPr lang="en-US" dirty="0" smtClean="0"/>
              <a:t>index.php is the default page you saw</a:t>
            </a:r>
          </a:p>
          <a:p>
            <a:pPr lvl="2"/>
            <a:r>
              <a:rPr lang="en-US" dirty="0" smtClean="0"/>
              <a:t>index.php is a "magic" default name</a:t>
            </a:r>
          </a:p>
          <a:p>
            <a:pPr lvl="3"/>
            <a:r>
              <a:rPr lang="en-US" dirty="0" smtClean="0"/>
              <a:t>it calls index.html in the </a:t>
            </a:r>
            <a:r>
              <a:rPr lang="en-US" i="1" dirty="0" smtClean="0"/>
              <a:t>dashboard</a:t>
            </a:r>
            <a:r>
              <a:rPr lang="en-US" dirty="0" smtClean="0"/>
              <a:t> folder </a:t>
            </a:r>
          </a:p>
          <a:p>
            <a:pPr lvl="1"/>
            <a:r>
              <a:rPr lang="en-US" dirty="0" smtClean="0"/>
              <a:t>With your editor create index.html</a:t>
            </a:r>
          </a:p>
          <a:p>
            <a:pPr lvl="2"/>
            <a:r>
              <a:rPr lang="en-US" dirty="0" smtClean="0"/>
              <a:t>&lt;html&gt;</a:t>
            </a:r>
          </a:p>
          <a:p>
            <a:pPr lvl="2"/>
            <a:r>
              <a:rPr lang="en-US" dirty="0" smtClean="0"/>
              <a:t>Hello World</a:t>
            </a:r>
          </a:p>
          <a:p>
            <a:pPr lvl="2"/>
            <a:r>
              <a:rPr lang="en-US" dirty="0" smtClean="0"/>
              <a:t>&lt;/html&gt;</a:t>
            </a:r>
          </a:p>
          <a:p>
            <a:pPr lvl="1"/>
            <a:r>
              <a:rPr lang="en-US" dirty="0" smtClean="0"/>
              <a:t>Test with browser now /localhost/index.html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notepad++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Notepad++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programming editor</a:t>
            </a:r>
          </a:p>
          <a:p>
            <a:pPr lvl="1"/>
            <a:r>
              <a:rPr lang="en-US" dirty="0" smtClean="0"/>
              <a:t>Great upgrade for Windows Notepad</a:t>
            </a:r>
          </a:p>
          <a:p>
            <a:pPr lvl="1"/>
            <a:r>
              <a:rPr lang="en-US" dirty="0" smtClean="0"/>
              <a:t>Understands HTML, PHP and more</a:t>
            </a:r>
          </a:p>
          <a:p>
            <a:r>
              <a:rPr lang="en-US" dirty="0" smtClean="0"/>
              <a:t>Download:</a:t>
            </a:r>
          </a:p>
          <a:p>
            <a:pPr lvl="1"/>
            <a:r>
              <a:rPr lang="en-US" dirty="0" smtClean="0">
                <a:hlinkClick r:id="rId2"/>
              </a:rPr>
              <a:t>https://notepad-plus-plus.org/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Use defaults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Responds to requests from Browsers</a:t>
            </a:r>
          </a:p>
          <a:p>
            <a:r>
              <a:rPr lang="en-US" dirty="0" smtClean="0"/>
              <a:t>Delivers the requested content</a:t>
            </a:r>
          </a:p>
          <a:p>
            <a:r>
              <a:rPr lang="en-US" dirty="0" smtClean="0"/>
              <a:t>Many Many Web server software packages</a:t>
            </a:r>
          </a:p>
          <a:p>
            <a:pPr lvl="1"/>
            <a:r>
              <a:rPr lang="en-US" dirty="0" smtClean="0"/>
              <a:t>Big 3</a:t>
            </a:r>
          </a:p>
          <a:p>
            <a:pPr lvl="2"/>
            <a:r>
              <a:rPr lang="en-US" dirty="0" smtClean="0"/>
              <a:t>Apache</a:t>
            </a:r>
          </a:p>
          <a:p>
            <a:pPr lvl="2"/>
            <a:r>
              <a:rPr lang="en-US" dirty="0" smtClean="0"/>
              <a:t>IIS HTTPd server (Microsoft)</a:t>
            </a:r>
          </a:p>
          <a:p>
            <a:pPr lvl="2"/>
            <a:r>
              <a:rPr lang="en-US" dirty="0" smtClean="0"/>
              <a:t>Nginx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Web Server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HTTPd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Comes with all Windows systems</a:t>
            </a:r>
          </a:p>
          <a:p>
            <a:pPr lvl="1"/>
            <a:r>
              <a:rPr lang="en-US" dirty="0" smtClean="0"/>
              <a:t>Built into all the Windows OSs</a:t>
            </a:r>
          </a:p>
          <a:p>
            <a:pPr lvl="1"/>
            <a:r>
              <a:rPr lang="en-US" dirty="0" smtClean="0"/>
              <a:t>Just needs to be activated</a:t>
            </a:r>
          </a:p>
          <a:p>
            <a:r>
              <a:rPr lang="en-US" dirty="0" smtClean="0"/>
              <a:t>May need to be customized</a:t>
            </a:r>
          </a:p>
          <a:p>
            <a:pPr lvl="1"/>
            <a:r>
              <a:rPr lang="en-US" dirty="0" smtClean="0"/>
              <a:t>Current versions of Windows may have "protection" that needs to be altered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access (Win 7):</a:t>
            </a:r>
          </a:p>
          <a:p>
            <a:pPr lvl="1"/>
            <a:r>
              <a:rPr lang="en-US" dirty="0" smtClean="0"/>
              <a:t>Control Panel</a:t>
            </a:r>
          </a:p>
          <a:p>
            <a:pPr lvl="2"/>
            <a:r>
              <a:rPr lang="en-US" dirty="0" smtClean="0"/>
              <a:t>Programs</a:t>
            </a:r>
          </a:p>
          <a:p>
            <a:pPr lvl="3"/>
            <a:r>
              <a:rPr lang="en-US" dirty="0" smtClean="0"/>
              <a:t>Programs and features</a:t>
            </a:r>
          </a:p>
          <a:p>
            <a:pPr lvl="4"/>
            <a:r>
              <a:rPr lang="en-US" dirty="0" smtClean="0"/>
              <a:t>Turn Windows Features on or off</a:t>
            </a:r>
          </a:p>
          <a:p>
            <a:r>
              <a:rPr lang="en-US" dirty="0" smtClean="0"/>
              <a:t>Click the "+" on </a:t>
            </a:r>
            <a:r>
              <a:rPr lang="en-US" i="1" dirty="0" smtClean="0"/>
              <a:t>Internet Information Services</a:t>
            </a:r>
          </a:p>
          <a:p>
            <a:r>
              <a:rPr lang="en-US" dirty="0" smtClean="0"/>
              <a:t>Clcik box on </a:t>
            </a:r>
            <a:r>
              <a:rPr lang="en-US" i="1" dirty="0" smtClean="0"/>
              <a:t>World Wide Web Services</a:t>
            </a:r>
          </a:p>
          <a:p>
            <a:pPr lvl="1"/>
            <a:r>
              <a:rPr lang="en-US" dirty="0" smtClean="0"/>
              <a:t>Optionaly click </a:t>
            </a:r>
            <a:r>
              <a:rPr lang="en-US" i="1" dirty="0" smtClean="0"/>
              <a:t>Web Management Tools</a:t>
            </a:r>
          </a:p>
          <a:p>
            <a:r>
              <a:rPr lang="en-US" dirty="0" smtClean="0"/>
              <a:t>Click </a:t>
            </a:r>
            <a:r>
              <a:rPr lang="en-US" i="1" dirty="0" smtClean="0"/>
              <a:t>OK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a Web Browser</a:t>
            </a:r>
          </a:p>
          <a:p>
            <a:pPr lvl="1"/>
            <a:r>
              <a:rPr lang="en-US" dirty="0" smtClean="0"/>
              <a:t>e.g. Chrome, IE, or Firefox</a:t>
            </a:r>
          </a:p>
          <a:p>
            <a:r>
              <a:rPr lang="en-US" dirty="0" smtClean="0"/>
              <a:t>Enter </a:t>
            </a:r>
            <a:r>
              <a:rPr lang="en-US" i="1" dirty="0" smtClean="0"/>
              <a:t>localhost</a:t>
            </a:r>
            <a:r>
              <a:rPr lang="en-US" dirty="0" smtClean="0"/>
              <a:t> and press </a:t>
            </a:r>
            <a:r>
              <a:rPr lang="en-US" i="1" dirty="0" smtClean="0"/>
              <a:t>&lt;Enter&gt;</a:t>
            </a:r>
          </a:p>
          <a:p>
            <a:pPr lvl="1"/>
            <a:r>
              <a:rPr lang="en-US" dirty="0" smtClean="0"/>
              <a:t>A test page should appear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your own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Locate the Web servers home directory</a:t>
            </a:r>
          </a:p>
          <a:p>
            <a:pPr lvl="1"/>
            <a:r>
              <a:rPr lang="en-US" dirty="0" smtClean="0"/>
              <a:t>Open </a:t>
            </a:r>
            <a:r>
              <a:rPr lang="en-US" i="1" dirty="0" smtClean="0"/>
              <a:t>Windows Explorer </a:t>
            </a:r>
            <a:r>
              <a:rPr lang="en-US" dirty="0" smtClean="0"/>
              <a:t>(</a:t>
            </a:r>
            <a:r>
              <a:rPr lang="en-US" i="1" dirty="0" smtClean="0"/>
              <a:t>Compter</a:t>
            </a:r>
            <a:r>
              <a:rPr lang="en-US" dirty="0" smtClean="0"/>
              <a:t> icon)</a:t>
            </a:r>
          </a:p>
          <a:p>
            <a:pPr lvl="1"/>
            <a:r>
              <a:rPr lang="en-US" dirty="0" smtClean="0"/>
              <a:t>Open the </a:t>
            </a:r>
            <a:r>
              <a:rPr lang="en-US" i="1" dirty="0" smtClean="0"/>
              <a:t>inetpub</a:t>
            </a:r>
            <a:r>
              <a:rPr lang="en-US" dirty="0" smtClean="0"/>
              <a:t> folder</a:t>
            </a:r>
          </a:p>
          <a:p>
            <a:pPr lvl="2"/>
            <a:r>
              <a:rPr lang="en-US" dirty="0" smtClean="0"/>
              <a:t>Open </a:t>
            </a:r>
            <a:r>
              <a:rPr lang="en-US" i="1" dirty="0" smtClean="0"/>
              <a:t>wwwroot</a:t>
            </a:r>
          </a:p>
          <a:p>
            <a:pPr lvl="3"/>
            <a:r>
              <a:rPr lang="en-US" i="1" dirty="0" smtClean="0"/>
              <a:t>iistart.htm</a:t>
            </a:r>
            <a:r>
              <a:rPr lang="en-US" dirty="0" smtClean="0"/>
              <a:t> is the code for the default home page you saw</a:t>
            </a:r>
          </a:p>
          <a:p>
            <a:pPr lvl="1"/>
            <a:r>
              <a:rPr lang="en-US" dirty="0" smtClean="0"/>
              <a:t>Create a file default.html</a:t>
            </a:r>
          </a:p>
          <a:p>
            <a:pPr lvl="2"/>
            <a:r>
              <a:rPr lang="en-US" dirty="0" smtClean="0"/>
              <a:t>&lt;html&gt;</a:t>
            </a:r>
          </a:p>
          <a:p>
            <a:pPr lvl="2"/>
            <a:r>
              <a:rPr lang="en-US" dirty="0" smtClean="0"/>
              <a:t>Hello world</a:t>
            </a:r>
          </a:p>
          <a:p>
            <a:pPr lvl="2"/>
            <a:r>
              <a:rPr lang="en-US" dirty="0" smtClean="0"/>
              <a:t>&lt;/html&gt;</a:t>
            </a:r>
          </a:p>
          <a:p>
            <a:pPr lvl="1"/>
            <a:r>
              <a:rPr lang="en-US" dirty="0" smtClean="0"/>
              <a:t>Test with browser and </a:t>
            </a:r>
            <a:r>
              <a:rPr lang="en-US" i="1" dirty="0" smtClean="0"/>
              <a:t>localhost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XAMPP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Prepackaged complete test server system</a:t>
            </a:r>
          </a:p>
          <a:p>
            <a:pPr lvl="1"/>
            <a:r>
              <a:rPr lang="en-US" dirty="0" smtClean="0"/>
              <a:t>X: cross platform (Windows, Linux, OS X)</a:t>
            </a:r>
          </a:p>
          <a:p>
            <a:pPr lvl="1"/>
            <a:r>
              <a:rPr lang="en-US" dirty="0" smtClean="0"/>
              <a:t>A: Apache Web server</a:t>
            </a:r>
          </a:p>
          <a:p>
            <a:pPr lvl="1"/>
            <a:r>
              <a:rPr lang="en-US" dirty="0" smtClean="0"/>
              <a:t>M: MySQL database</a:t>
            </a:r>
          </a:p>
          <a:p>
            <a:pPr lvl="1"/>
            <a:r>
              <a:rPr lang="en-US" dirty="0" smtClean="0"/>
              <a:t>PP: Perl, PHP, Python programming languages</a:t>
            </a:r>
          </a:p>
          <a:p>
            <a:r>
              <a:rPr lang="en-US" dirty="0" smtClean="0"/>
              <a:t>Download the package for your OS</a:t>
            </a:r>
          </a:p>
          <a:p>
            <a:pPr lvl="1"/>
            <a:r>
              <a:rPr lang="en-US" dirty="0" smtClean="0">
                <a:hlinkClick r:id="rId2"/>
              </a:rPr>
              <a:t>https://www.apachefriends.org/download.html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Run the exe to install (next page)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487</Words>
  <Application>Microsoft Office PowerPoint</Application>
  <PresentationFormat>On-screen Show (4:3)</PresentationFormat>
  <Paragraphs>115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Web Servers</vt:lpstr>
      <vt:lpstr>Web Server</vt:lpstr>
      <vt:lpstr>Windows Web Server</vt:lpstr>
      <vt:lpstr>HTTPd server</vt:lpstr>
      <vt:lpstr>Activate</vt:lpstr>
      <vt:lpstr>Test</vt:lpstr>
      <vt:lpstr>Create your own content</vt:lpstr>
      <vt:lpstr>Apache</vt:lpstr>
      <vt:lpstr>XAMPP</vt:lpstr>
      <vt:lpstr>Install XAMPP</vt:lpstr>
      <vt:lpstr>Configure</vt:lpstr>
      <vt:lpstr>Start</vt:lpstr>
      <vt:lpstr>Test</vt:lpstr>
      <vt:lpstr>notepad++</vt:lpstr>
      <vt:lpstr>Notepad++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Servers</dc:title>
  <dc:creator>ajkombol</dc:creator>
  <cp:lastModifiedBy>ajkombol</cp:lastModifiedBy>
  <cp:revision>16</cp:revision>
  <dcterms:created xsi:type="dcterms:W3CDTF">2018-06-12T17:33:55Z</dcterms:created>
  <dcterms:modified xsi:type="dcterms:W3CDTF">2018-07-29T15:23:28Z</dcterms:modified>
</cp:coreProperties>
</file>