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handoutMasterIdLst>
    <p:handoutMasterId r:id="rId7"/>
  </p:handoutMasterIdLst>
  <p:sldIdLst>
    <p:sldId id="256" r:id="rId2"/>
    <p:sldId id="257" r:id="rId3"/>
    <p:sldId id="269" r:id="rId4"/>
    <p:sldId id="266" r:id="rId5"/>
    <p:sldId id="267" r:id="rId6"/>
  </p:sldIdLst>
  <p:sldSz cx="9144000" cy="6858000" type="screen4x3"/>
  <p:notesSz cx="9296400" cy="70104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/>
        <c:shape val="box"/>
        <c:axId val="108085632"/>
        <c:axId val="108087168"/>
        <c:axId val="106425408"/>
      </c:bar3DChart>
      <c:catAx>
        <c:axId val="108085632"/>
        <c:scaling>
          <c:orientation val="minMax"/>
        </c:scaling>
        <c:axPos val="b"/>
        <c:numFmt formatCode="General" sourceLinked="1"/>
        <c:tickLblPos val="nextTo"/>
        <c:crossAx val="108087168"/>
        <c:crosses val="autoZero"/>
        <c:auto val="1"/>
        <c:lblAlgn val="ctr"/>
        <c:lblOffset val="100"/>
      </c:catAx>
      <c:valAx>
        <c:axId val="108087168"/>
        <c:scaling>
          <c:orientation val="minMax"/>
        </c:scaling>
        <c:axPos val="l"/>
        <c:majorGridlines/>
        <c:numFmt formatCode="General" sourceLinked="1"/>
        <c:tickLblPos val="nextTo"/>
        <c:crossAx val="108085632"/>
        <c:crosses val="autoZero"/>
        <c:crossBetween val="between"/>
      </c:valAx>
      <c:serAx>
        <c:axId val="106425408"/>
        <c:scaling>
          <c:orientation val="minMax"/>
        </c:scaling>
        <c:axPos val="b"/>
        <c:tickLblPos val="nextTo"/>
        <c:crossAx val="108087168"/>
        <c:crosses val="autoZero"/>
      </c:ser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234D0B-EE52-42D0-BF3A-3B64FD6FAC3C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348058-3DFA-49DE-A35F-F3222C6C7D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2999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DFA2D-6972-442B-9D00-D1DF046C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FD7F3-D5E0-40FF-840C-9CACF9481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3996-A474-4D3C-9EB2-CF2518060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2EC8BD-956A-40A3-8003-5E1D6F2CD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xmlns="" val="2800601174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9397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5F1F-AB98-4BD7-8139-8337C8DD5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CBB3A-888D-4AC0-8331-374C2A594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56CF7-44E5-4303-B31B-58DB0FA8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83A38-A4A0-46C0-BFAA-6913EB368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516C-AE7C-409D-9F68-C7796CFCF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839E-2B05-4169-971B-9BFE179D5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A81D0-F5A9-4013-8407-27FCB311A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16389-77C2-4487-A3F4-42085AC0A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092EC8BD-956A-40A3-8003-5E1D6F2CD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7" r:id="rId2"/>
    <p:sldLayoutId id="2147483763" r:id="rId3"/>
    <p:sldLayoutId id="2147483758" r:id="rId4"/>
    <p:sldLayoutId id="2147483759" r:id="rId5"/>
    <p:sldLayoutId id="2147483760" r:id="rId6"/>
    <p:sldLayoutId id="2147483764" r:id="rId7"/>
    <p:sldLayoutId id="2147483765" r:id="rId8"/>
    <p:sldLayoutId id="2147483766" r:id="rId9"/>
    <p:sldLayoutId id="2147483761" r:id="rId10"/>
    <p:sldLayoutId id="2147483767" r:id="rId11"/>
    <p:sldLayoutId id="21474837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LinuxIntroduction.pptx" TargetMode="External"/><Relationship Id="rId2" Type="http://schemas.openxmlformats.org/officeDocument/2006/relationships/hyperlink" Target="Connections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../2110Labs/2110Lab01Familiarize.docx" TargetMode="External"/><Relationship Id="rId4" Type="http://schemas.openxmlformats.org/officeDocument/2006/relationships/hyperlink" Target="Linux%20Command%20Basics%20I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Lab # 1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r>
              <a:rPr lang="en-US" dirty="0" smtClean="0"/>
              <a:t>IT Infrastructure 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satMod val="150000"/>
                  </a:schemeClr>
                </a:solidFill>
              </a:rPr>
              <a:t>Things to do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Notes</a:t>
            </a:r>
          </a:p>
          <a:p>
            <a:pPr lvl="1" eaLnBrk="1" hangingPunct="1"/>
            <a:r>
              <a:rPr lang="en-US" dirty="0" smtClean="0"/>
              <a:t>Misc.</a:t>
            </a:r>
          </a:p>
          <a:p>
            <a:pPr lvl="1" eaLnBrk="1" hangingPunct="1"/>
            <a:r>
              <a:rPr lang="en-US" dirty="0" smtClean="0"/>
              <a:t>Lab Schedule</a:t>
            </a:r>
          </a:p>
          <a:p>
            <a:pPr lvl="1" eaLnBrk="1" hangingPunct="1"/>
            <a:r>
              <a:rPr lang="en-US" dirty="0" smtClean="0"/>
              <a:t>Team Project</a:t>
            </a:r>
          </a:p>
          <a:p>
            <a:pPr lvl="1" eaLnBrk="1" hangingPunct="1"/>
            <a:r>
              <a:rPr lang="en-US" dirty="0" smtClean="0"/>
              <a:t>Big Hint!</a:t>
            </a:r>
          </a:p>
          <a:p>
            <a:pPr lvl="1" eaLnBrk="1" hangingPunct="1"/>
            <a:r>
              <a:rPr lang="en-US" dirty="0" smtClean="0"/>
              <a:t>Lecture: Connections</a:t>
            </a:r>
          </a:p>
          <a:p>
            <a:pPr lvl="1" eaLnBrk="1" hangingPunct="1"/>
            <a:r>
              <a:rPr lang="en-US" dirty="0" smtClean="0"/>
              <a:t>Lab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Big Hint!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a notebook of labs</a:t>
            </a:r>
          </a:p>
          <a:p>
            <a:pPr lvl="1"/>
            <a:r>
              <a:rPr lang="en-US" dirty="0" smtClean="0"/>
              <a:t>Skills from one lab will be used in ensuing labs</a:t>
            </a:r>
          </a:p>
          <a:p>
            <a:pPr lvl="2"/>
            <a:r>
              <a:rPr lang="en-US" dirty="0" smtClean="0"/>
              <a:t>Details may not be repeated in later labs!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Better:</a:t>
            </a:r>
          </a:p>
          <a:p>
            <a:pPr lvl="1"/>
            <a:r>
              <a:rPr lang="en-US" dirty="0" smtClean="0"/>
              <a:t>Keep a “cheat sheet” of commands and techniquies used in the labs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854575"/>
          </a:xfrm>
        </p:spPr>
        <p:txBody>
          <a:bodyPr>
            <a:normAutofit/>
          </a:bodyPr>
          <a:lstStyle/>
          <a:p>
            <a:r>
              <a:rPr lang="en-US" dirty="0" smtClean="0"/>
              <a:t>Objective </a:t>
            </a:r>
          </a:p>
          <a:p>
            <a:pPr lvl="1"/>
            <a:r>
              <a:rPr lang="en-US" dirty="0" smtClean="0"/>
              <a:t>Familiarize with lab environment</a:t>
            </a:r>
          </a:p>
          <a:p>
            <a:pPr lvl="2"/>
            <a:r>
              <a:rPr lang="en-US" dirty="0" smtClean="0"/>
              <a:t>Logon</a:t>
            </a:r>
          </a:p>
          <a:p>
            <a:pPr lvl="2"/>
            <a:r>
              <a:rPr lang="en-US" dirty="0" smtClean="0"/>
              <a:t>Connections</a:t>
            </a:r>
          </a:p>
          <a:p>
            <a:pPr lvl="1"/>
            <a:r>
              <a:rPr lang="en-US" dirty="0" smtClean="0"/>
              <a:t>Introduction to Linux</a:t>
            </a:r>
          </a:p>
          <a:p>
            <a:pPr lvl="2"/>
            <a:r>
              <a:rPr lang="en-US" dirty="0" smtClean="0"/>
              <a:t>Basic commands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Lecture:</a:t>
            </a:r>
          </a:p>
          <a:p>
            <a:pPr lvl="1"/>
            <a:r>
              <a:rPr lang="en-US" dirty="0" smtClean="0">
                <a:hlinkClick r:id="rId2" action="ppaction://hlinkpres?slideindex=1&amp;slidetitle="/>
              </a:rPr>
              <a:t>Connections.pptx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pres?slideindex=1&amp;slidetitle="/>
              </a:rPr>
              <a:t>Linux Introduction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pres?slideindex=1&amp;slidetitle="/>
              </a:rPr>
              <a:t>Linux Basics 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Lab</a:t>
            </a:r>
            <a:endParaRPr lang="en-US" dirty="0" smtClean="0">
              <a:hlinkClick r:id="rId5" action="ppaction://hlinkfile"/>
            </a:endParaRPr>
          </a:p>
          <a:p>
            <a:pPr lvl="1"/>
            <a:r>
              <a:rPr lang="en-US" dirty="0" smtClean="0">
                <a:hlinkClick r:id="rId5" action="ppaction://hlinkfile"/>
              </a:rPr>
              <a:t>2110Lab1Familiarize.docx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fdb70175-ffe6-499c-bfaa-514c3697830d"/>
  <p:tag name="TPVERSION" val="6"/>
  <p:tag name="TPFULLVERSION" val="7.4.0.111"/>
  <p:tag name="PPTVERSION" val="15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1525</TotalTime>
  <Words>91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Lab # 1</vt:lpstr>
      <vt:lpstr>Things to do</vt:lpstr>
      <vt:lpstr> Big Hint!</vt:lpstr>
      <vt:lpstr>Lab 1</vt:lpstr>
      <vt:lpstr>Lab 1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11, 2006</dc:title>
  <dc:creator>Kombol</dc:creator>
  <cp:lastModifiedBy>ajkombol</cp:lastModifiedBy>
  <cp:revision>147</cp:revision>
  <dcterms:created xsi:type="dcterms:W3CDTF">2006-01-11T14:58:48Z</dcterms:created>
  <dcterms:modified xsi:type="dcterms:W3CDTF">2018-01-14T20:15:23Z</dcterms:modified>
</cp:coreProperties>
</file>