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7"/>
  </p:handoutMasterIdLst>
  <p:sldIdLst>
    <p:sldId id="256" r:id="rId2"/>
    <p:sldId id="257" r:id="rId3"/>
    <p:sldId id="266" r:id="rId4"/>
    <p:sldId id="268" r:id="rId5"/>
    <p:sldId id="267" r:id="rId6"/>
  </p:sldIdLst>
  <p:sldSz cx="9144000" cy="6858000" type="screen4x3"/>
  <p:notesSz cx="6881813" cy="92964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109125632"/>
        <c:axId val="109127168"/>
        <c:axId val="109818304"/>
      </c:bar3DChart>
      <c:catAx>
        <c:axId val="109125632"/>
        <c:scaling>
          <c:orientation val="minMax"/>
        </c:scaling>
        <c:axPos val="b"/>
        <c:numFmt formatCode="General" sourceLinked="1"/>
        <c:tickLblPos val="nextTo"/>
        <c:crossAx val="109127168"/>
        <c:crosses val="autoZero"/>
        <c:auto val="1"/>
        <c:lblAlgn val="ctr"/>
        <c:lblOffset val="100"/>
      </c:catAx>
      <c:valAx>
        <c:axId val="109127168"/>
        <c:scaling>
          <c:orientation val="minMax"/>
        </c:scaling>
        <c:axPos val="l"/>
        <c:majorGridlines/>
        <c:numFmt formatCode="General" sourceLinked="1"/>
        <c:tickLblPos val="nextTo"/>
        <c:crossAx val="109125632"/>
        <c:crosses val="autoZero"/>
        <c:crossBetween val="between"/>
      </c:valAx>
      <c:serAx>
        <c:axId val="109818304"/>
        <c:scaling>
          <c:orientation val="minMax"/>
        </c:scaling>
        <c:axPos val="b"/>
        <c:tickLblPos val="nextTo"/>
        <c:crossAx val="109127168"/>
        <c:crosses val="autoZero"/>
      </c:ser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0886DA-FC59-4D72-9912-C0F2162A47BA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6374E6-913B-412F-A0A3-90C4E43BE7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935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DFA2D-6972-442B-9D00-D1DF046C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D7F3-D5E0-40FF-840C-9CACF9481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3996-A474-4D3C-9EB2-CF25180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EC8BD-956A-40A3-8003-5E1D6F2CD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="" xmlns:p14="http://schemas.microsoft.com/office/powerpoint/2010/main" val="4102466803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596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5F1F-AB98-4BD7-8139-8337C8DD5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CBB3A-888D-4AC0-8331-374C2A594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56CF7-44E5-4303-B31B-58DB0FA8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83A38-A4A0-46C0-BFAA-6913EB368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516C-AE7C-409D-9F68-C7796CFCF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839E-2B05-4169-971B-9BFE179D5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A81D0-F5A9-4013-8407-27FCB311A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6389-77C2-4487-A3F4-42085AC0A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092EC8BD-956A-40A3-8003-5E1D6F2CD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7" r:id="rId2"/>
    <p:sldLayoutId id="2147483763" r:id="rId3"/>
    <p:sldLayoutId id="2147483758" r:id="rId4"/>
    <p:sldLayoutId id="2147483759" r:id="rId5"/>
    <p:sldLayoutId id="2147483760" r:id="rId6"/>
    <p:sldLayoutId id="2147483764" r:id="rId7"/>
    <p:sldLayoutId id="2147483765" r:id="rId8"/>
    <p:sldLayoutId id="2147483766" r:id="rId9"/>
    <p:sldLayoutId id="2147483761" r:id="rId10"/>
    <p:sldLayoutId id="2147483767" r:id="rId11"/>
    <p:sldLayoutId id="21474837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Vi%20Introduction.pptx" TargetMode="External"/><Relationship Id="rId2" Type="http://schemas.openxmlformats.org/officeDocument/2006/relationships/hyperlink" Target="Linux%20Command%20Basics%20II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2110Labs/2110Lab02LinuxVI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Lab #2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en-US" dirty="0" smtClean="0"/>
              <a:t>IT Infrastructure 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Things to do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Notes</a:t>
            </a:r>
            <a:endParaRPr lang="en-US" dirty="0" smtClean="0"/>
          </a:p>
          <a:p>
            <a:pPr lvl="1" eaLnBrk="1" hangingPunct="1"/>
            <a:r>
              <a:rPr lang="en-US" dirty="0" smtClean="0"/>
              <a:t>Lecture</a:t>
            </a:r>
            <a:r>
              <a:rPr lang="en-US" dirty="0" smtClean="0"/>
              <a:t>: </a:t>
            </a:r>
          </a:p>
          <a:p>
            <a:pPr lvl="2" eaLnBrk="1" hangingPunct="1"/>
            <a:r>
              <a:rPr lang="en-US" dirty="0" smtClean="0"/>
              <a:t>Linux II</a:t>
            </a:r>
          </a:p>
          <a:p>
            <a:pPr lvl="2" eaLnBrk="1" hangingPunct="1"/>
            <a:r>
              <a:rPr lang="en-US" dirty="0" smtClean="0"/>
              <a:t>vi</a:t>
            </a:r>
          </a:p>
          <a:p>
            <a:pPr lvl="1" eaLnBrk="1" hangingPunct="1"/>
            <a:r>
              <a:rPr lang="en-US" dirty="0" smtClean="0"/>
              <a:t>Lab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854575"/>
          </a:xfrm>
        </p:spPr>
        <p:txBody>
          <a:bodyPr>
            <a:normAutofit/>
          </a:bodyPr>
          <a:lstStyle/>
          <a:p>
            <a:r>
              <a:rPr lang="en-US" dirty="0" smtClean="0"/>
              <a:t>Objective </a:t>
            </a:r>
          </a:p>
          <a:p>
            <a:pPr lvl="1"/>
            <a:r>
              <a:rPr lang="en-US" dirty="0" smtClean="0"/>
              <a:t>More Linux Basics</a:t>
            </a:r>
          </a:p>
          <a:p>
            <a:pPr lvl="1"/>
            <a:r>
              <a:rPr lang="en-US" dirty="0" smtClean="0"/>
              <a:t>Introduce to vi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4825"/>
            <a:ext cx="8534400" cy="4625975"/>
          </a:xfrm>
        </p:spPr>
        <p:txBody>
          <a:bodyPr/>
          <a:lstStyle/>
          <a:p>
            <a:r>
              <a:rPr lang="en-US" dirty="0" smtClean="0"/>
              <a:t>Whenever possible text data </a:t>
            </a:r>
            <a:r>
              <a:rPr lang="en-US" dirty="0" smtClean="0"/>
              <a:t>is best</a:t>
            </a:r>
            <a:r>
              <a:rPr lang="en-US" dirty="0" smtClean="0"/>
              <a:t> </a:t>
            </a:r>
            <a:r>
              <a:rPr lang="en-US" dirty="0" smtClean="0"/>
              <a:t>captured as text, not with a screenshot</a:t>
            </a:r>
          </a:p>
          <a:p>
            <a:pPr lvl="1"/>
            <a:r>
              <a:rPr lang="en-US" dirty="0" smtClean="0"/>
              <a:t>e.g. to document the contents of a directory: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ls –l &gt; targetfile.txt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&gt; creates or replaces data in targetfile.txt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targetfile.txt will have the listing normally sent to the screen</a:t>
            </a:r>
          </a:p>
          <a:p>
            <a:pPr lvl="1"/>
            <a:r>
              <a:rPr lang="en-US" dirty="0" smtClean="0"/>
              <a:t>or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ls –l &gt;&gt; targetfile.txt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&gt;&gt; appends data to targetfile.txt</a:t>
            </a:r>
          </a:p>
          <a:p>
            <a:pPr lvl="3"/>
            <a:r>
              <a:rPr lang="en-US" dirty="0" smtClean="0">
                <a:latin typeface="Arial" pitchFamily="34" charset="0"/>
                <a:cs typeface="Arial" pitchFamily="34" charset="0"/>
              </a:rPr>
              <a:t>targetfile will have the listing added to the previous contents of the file</a:t>
            </a:r>
          </a:p>
          <a:p>
            <a:pPr lvl="3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4825"/>
            <a:ext cx="8382000" cy="4625975"/>
          </a:xfrm>
        </p:spPr>
        <p:txBody>
          <a:bodyPr>
            <a:normAutofit/>
          </a:bodyPr>
          <a:lstStyle/>
          <a:p>
            <a:r>
              <a:rPr lang="en-US" dirty="0" smtClean="0"/>
              <a:t>Lecture:</a:t>
            </a:r>
          </a:p>
          <a:p>
            <a:pPr lvl="1" eaLnBrk="1" hangingPunct="1"/>
            <a:r>
              <a:rPr lang="en-US" dirty="0" smtClean="0"/>
              <a:t>Linux overview and Commands</a:t>
            </a:r>
          </a:p>
          <a:p>
            <a:pPr lvl="2" eaLnBrk="1" hangingPunct="1"/>
            <a:r>
              <a:rPr lang="en-US" dirty="0" smtClean="0">
                <a:hlinkClick r:id="rId2" action="ppaction://hlinkpres?slideindex=1&amp;slidetitle="/>
              </a:rPr>
              <a:t>Linux Basics II</a:t>
            </a:r>
            <a:endParaRPr lang="en-US" dirty="0" smtClean="0"/>
          </a:p>
          <a:p>
            <a:pPr lvl="3" eaLnBrk="1" hangingPunct="1"/>
            <a:r>
              <a:rPr lang="en-US" dirty="0" smtClean="0"/>
              <a:t>Note: The use of the command line is nicely summarized in LA Ch 5</a:t>
            </a:r>
          </a:p>
          <a:p>
            <a:pPr lvl="1" eaLnBrk="1" hangingPunct="1"/>
            <a:r>
              <a:rPr lang="en-US" dirty="0" smtClean="0"/>
              <a:t>Editing</a:t>
            </a:r>
          </a:p>
          <a:p>
            <a:pPr lvl="2" eaLnBrk="1" hangingPunct="1"/>
            <a:r>
              <a:rPr lang="en-US" dirty="0" smtClean="0">
                <a:hlinkClick r:id="rId3" action="ppaction://hlinkpres?slideindex=1&amp;slidetitle="/>
              </a:rPr>
              <a:t>vi</a:t>
            </a:r>
            <a:endParaRPr lang="en-US" dirty="0" smtClean="0"/>
          </a:p>
          <a:p>
            <a:r>
              <a:rPr lang="en-US" dirty="0" smtClean="0"/>
              <a:t>Lab</a:t>
            </a:r>
            <a:endParaRPr lang="en-US" dirty="0" smtClean="0">
              <a:hlinkClick r:id="rId4" action="ppaction://hlinkfile"/>
            </a:endParaRPr>
          </a:p>
          <a:p>
            <a:pPr lvl="1"/>
            <a:r>
              <a:rPr lang="en-US" dirty="0" smtClean="0">
                <a:hlinkClick r:id="rId4" action="ppaction://hlinkfile"/>
              </a:rPr>
              <a:t>2110Lab2Linux.docx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6f6e2dec-0fe4-4c01-91f2-3d4fa918af99"/>
  <p:tag name="TPVERSION" val="6"/>
  <p:tag name="TPFULLVERSION" val="7.4.0.11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1443</TotalTime>
  <Words>128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Lab #2</vt:lpstr>
      <vt:lpstr>Things to do</vt:lpstr>
      <vt:lpstr>Lab 2</vt:lpstr>
      <vt:lpstr>Important Note</vt:lpstr>
      <vt:lpstr>Lab 2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11, 2006</dc:title>
  <dc:creator>Kombol</dc:creator>
  <cp:lastModifiedBy>ajkombol</cp:lastModifiedBy>
  <cp:revision>141</cp:revision>
  <cp:lastPrinted>2016-08-31T14:18:00Z</cp:lastPrinted>
  <dcterms:created xsi:type="dcterms:W3CDTF">2006-01-11T14:58:48Z</dcterms:created>
  <dcterms:modified xsi:type="dcterms:W3CDTF">2018-01-14T20:17:02Z</dcterms:modified>
</cp:coreProperties>
</file>