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5" r:id="rId1"/>
  </p:sldMasterIdLst>
  <p:handoutMasterIdLst>
    <p:handoutMasterId r:id="rId8"/>
  </p:handoutMasterIdLst>
  <p:sldIdLst>
    <p:sldId id="256" r:id="rId2"/>
    <p:sldId id="258" r:id="rId3"/>
    <p:sldId id="260" r:id="rId4"/>
    <p:sldId id="257" r:id="rId5"/>
    <p:sldId id="262" r:id="rId6"/>
    <p:sldId id="265" r:id="rId7"/>
  </p:sldIdLst>
  <p:sldSz cx="9144000" cy="6858000" type="screen4x3"/>
  <p:notesSz cx="6881813" cy="92964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6C300A25-2DDC-4CB4-9F4E-B57AE601ACE2}" type="datetimeFigureOut">
              <a:rPr lang="en-US" smtClean="0"/>
              <a:pPr/>
              <a:t>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0989D67-7626-4233-9481-DB34BF4AD9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9282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pPr>
              <a:defRPr/>
            </a:pPr>
            <a:fld id="{7F0736BB-84CD-4A70-9597-8160DA90F6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1FD549-04B5-4179-AA21-3E6E91AE2BE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493303-E0EE-4810-8143-09C71BE6A6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94F75D-EF5F-4A60-AAC5-6003944044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pPr>
              <a:defRPr/>
            </a:pPr>
            <a:fld id="{22B7246B-5BD3-48B0-8758-4F1C90A69B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D52CA6-4287-48A4-BA31-CBAB8F14F2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807A94-8701-4F98-82F9-0905682E10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73543F-9D04-4189-BF89-640542101DD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944307-0E71-485E-B59F-D01762A66F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D76388-80D0-4430-ACE4-A08D35AB0C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A92C4B-6536-4791-A057-47107381224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AAB8DB1-2D43-4D65-B83A-86037315CB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Gk5Lc0wiQ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VMs.ppt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Lab 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VMs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Overview – Why this lab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447800"/>
            <a:ext cx="8153400" cy="4648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 smtClean="0"/>
              <a:t>Creating and using VMs</a:t>
            </a:r>
          </a:p>
          <a:p>
            <a:pPr lvl="1" eaLnBrk="1" hangingPunct="1">
              <a:defRPr/>
            </a:pPr>
            <a:r>
              <a:rPr lang="en-US" dirty="0" smtClean="0"/>
              <a:t>VMs will be used in future labs</a:t>
            </a:r>
          </a:p>
          <a:p>
            <a:pPr eaLnBrk="1" hangingPunct="1">
              <a:defRPr/>
            </a:pPr>
            <a:r>
              <a:rPr lang="en-US" dirty="0" smtClean="0"/>
              <a:t>Notes: </a:t>
            </a:r>
          </a:p>
          <a:p>
            <a:pPr lvl="1" eaLnBrk="1" hangingPunct="1">
              <a:defRPr/>
            </a:pPr>
            <a:r>
              <a:rPr lang="en-US" dirty="0" smtClean="0"/>
              <a:t>You </a:t>
            </a:r>
            <a:r>
              <a:rPr lang="en-US" b="1" i="1" dirty="0" smtClean="0"/>
              <a:t>will</a:t>
            </a:r>
            <a:r>
              <a:rPr lang="en-US" dirty="0" smtClean="0"/>
              <a:t> need the skills gained from Labs 1 &amp; 2</a:t>
            </a:r>
          </a:p>
          <a:p>
            <a:pPr lvl="2" eaLnBrk="1" hangingPunct="1">
              <a:defRPr/>
            </a:pPr>
            <a:r>
              <a:rPr lang="en-US" dirty="0" smtClean="0"/>
              <a:t>Linux commands</a:t>
            </a:r>
          </a:p>
          <a:p>
            <a:pPr lvl="2" eaLnBrk="1" hangingPunct="1">
              <a:defRPr/>
            </a:pPr>
            <a:r>
              <a:rPr lang="en-US" dirty="0" smtClean="0"/>
              <a:t>vi editing</a:t>
            </a:r>
          </a:p>
          <a:p>
            <a:pPr lvl="1" eaLnBrk="1" hangingPunct="1">
              <a:defRPr/>
            </a:pPr>
            <a:r>
              <a:rPr lang="en-US" dirty="0" smtClean="0"/>
              <a:t>For the root id on your VMs</a:t>
            </a:r>
          </a:p>
          <a:p>
            <a:pPr lvl="2" eaLnBrk="1" hangingPunct="1">
              <a:defRPr/>
            </a:pPr>
            <a:r>
              <a:rPr lang="en-US" dirty="0" smtClean="0"/>
              <a:t>Use the pw: </a:t>
            </a:r>
            <a:r>
              <a:rPr lang="en-US" dirty="0" err="1" smtClean="0"/>
              <a:t>rootpw</a:t>
            </a:r>
            <a:endParaRPr lang="en-US" dirty="0" smtClean="0"/>
          </a:p>
          <a:p>
            <a:pPr lvl="2" eaLnBrk="1" hangingPunct="1">
              <a:defRPr/>
            </a:pPr>
            <a:r>
              <a:rPr lang="en-US" dirty="0" smtClean="0"/>
              <a:t>Will allow instructor or TA to help debug</a:t>
            </a:r>
          </a:p>
          <a:p>
            <a:pPr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Warning: 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Always shut down your VMs before logging off or turning off workstation</a:t>
            </a:r>
          </a:p>
          <a:p>
            <a:pPr lvl="1" eaLnBrk="1" hangingPunct="1">
              <a:defRPr/>
            </a:pPr>
            <a:r>
              <a:rPr lang="en-US" dirty="0" smtClean="0">
                <a:solidFill>
                  <a:srgbClr val="FF0000"/>
                </a:solidFill>
              </a:rPr>
              <a:t>Always “Eject” or “Safely Remove” USB devices before unplugging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VMs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Export/Import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www.youtube.com/watch?v=tGk5Lc0wiQw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4 Major steps for Lab 3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1295400"/>
            <a:ext cx="7543800" cy="4876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New Linux Tricks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Multi-tasking/multi-user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tty1-tty7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whoami vs. who am I vs. who</a:t>
            </a:r>
            <a:endParaRPr lang="en-US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Create 2 Linux distros for 2 VMs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Debian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CentOS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Be sure to give a name for yourself</a:t>
            </a:r>
          </a:p>
          <a:p>
            <a:pPr lvl="2">
              <a:lnSpc>
                <a:spcPct val="90000"/>
              </a:lnSpc>
              <a:defRPr/>
            </a:pPr>
            <a:r>
              <a:rPr lang="en-US" sz="2100" dirty="0" smtClean="0"/>
              <a:t>E.g. </a:t>
            </a:r>
            <a:r>
              <a:rPr lang="en-US" sz="2100" dirty="0" err="1" smtClean="0"/>
              <a:t>tkombolDebian</a:t>
            </a:r>
            <a:r>
              <a:rPr lang="en-US" sz="2100" dirty="0" smtClean="0"/>
              <a:t> or </a:t>
            </a:r>
            <a:r>
              <a:rPr lang="en-US" sz="2100" dirty="0" err="1" smtClean="0"/>
              <a:t>tkombolCentOS</a:t>
            </a:r>
            <a:endParaRPr lang="en-US" sz="21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2400" dirty="0" smtClean="0"/>
              <a:t>Be sure to put on /scratch drive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Network configuration on the 2 VMs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Simple Configure of IP addresses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Ping other virtual machine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Move VMs to another workstation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Export, then import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Restart and investigate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Two styles of install demonstrated:</a:t>
            </a:r>
          </a:p>
          <a:p>
            <a:pPr lvl="1"/>
            <a:r>
              <a:rPr lang="en-US" dirty="0" smtClean="0"/>
              <a:t>Debian</a:t>
            </a:r>
          </a:p>
          <a:p>
            <a:pPr lvl="2"/>
            <a:r>
              <a:rPr lang="en-US" dirty="0" smtClean="0"/>
              <a:t>Uses a mirror</a:t>
            </a:r>
          </a:p>
          <a:p>
            <a:pPr lvl="1"/>
            <a:r>
              <a:rPr lang="en-US" dirty="0" err="1" smtClean="0"/>
              <a:t>CentOS</a:t>
            </a:r>
            <a:endParaRPr lang="en-US" dirty="0" smtClean="0"/>
          </a:p>
          <a:p>
            <a:pPr lvl="2"/>
            <a:r>
              <a:rPr lang="en-US" dirty="0" smtClean="0"/>
              <a:t>Via HTTP</a:t>
            </a:r>
          </a:p>
          <a:p>
            <a:r>
              <a:rPr lang="en-US" dirty="0" smtClean="0"/>
              <a:t>Names</a:t>
            </a:r>
          </a:p>
          <a:p>
            <a:pPr lvl="1"/>
            <a:r>
              <a:rPr lang="en-US" dirty="0" smtClean="0"/>
              <a:t>Choose names for your directories to identify it is yours</a:t>
            </a:r>
          </a:p>
          <a:p>
            <a:pPr lvl="2"/>
            <a:r>
              <a:rPr lang="en-US" dirty="0" err="1" smtClean="0"/>
              <a:t>tkombolDebian</a:t>
            </a:r>
            <a:endParaRPr lang="en-US" dirty="0" smtClean="0"/>
          </a:p>
          <a:p>
            <a:pPr lvl="2"/>
            <a:r>
              <a:rPr lang="en-US" dirty="0" err="1" smtClean="0"/>
              <a:t>tkombolCentOS</a:t>
            </a:r>
            <a:endParaRPr lang="en-US" dirty="0" smtClean="0"/>
          </a:p>
          <a:p>
            <a:r>
              <a:rPr lang="en-US" dirty="0" smtClean="0"/>
              <a:t>/scratch</a:t>
            </a:r>
          </a:p>
          <a:p>
            <a:pPr lvl="1"/>
            <a:r>
              <a:rPr lang="en-US" dirty="0" smtClean="0"/>
              <a:t>Will be erased regularly</a:t>
            </a:r>
          </a:p>
          <a:p>
            <a:r>
              <a:rPr lang="en-US" dirty="0" smtClean="0"/>
              <a:t>Some items have changed slightly from last lab</a:t>
            </a:r>
          </a:p>
          <a:p>
            <a:pPr lvl="1"/>
            <a:r>
              <a:rPr lang="en-US" dirty="0" smtClean="0"/>
              <a:t>Those items have a </a:t>
            </a:r>
            <a:r>
              <a:rPr lang="en-US" strike="sngStrike" dirty="0" smtClean="0"/>
              <a:t>bar through </a:t>
            </a:r>
            <a:r>
              <a:rPr lang="en-US" dirty="0" smtClean="0"/>
              <a:t>them.  I left them incase the option returns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hlinkClick r:id="rId2" action="ppaction://hlinkpres?slideindex=1&amp;slidetitle="/>
              </a:rPr>
              <a:t>VMs.pptx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581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908</TotalTime>
  <Words>224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Origin</vt:lpstr>
      <vt:lpstr>Lab 3</vt:lpstr>
      <vt:lpstr>Overview – Why this lab</vt:lpstr>
      <vt:lpstr>Moving VMs</vt:lpstr>
      <vt:lpstr>4 Major steps for Lab 3</vt:lpstr>
      <vt:lpstr>Notes</vt:lpstr>
      <vt:lpstr>VMs</vt:lpstr>
    </vt:vector>
  </TitlesOfParts>
  <Company>Home/School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11, 2006</dc:title>
  <dc:creator>Kombol</dc:creator>
  <cp:lastModifiedBy>ajkombol</cp:lastModifiedBy>
  <cp:revision>95</cp:revision>
  <cp:lastPrinted>2014-01-29T22:17:39Z</cp:lastPrinted>
  <dcterms:created xsi:type="dcterms:W3CDTF">2006-01-11T14:58:48Z</dcterms:created>
  <dcterms:modified xsi:type="dcterms:W3CDTF">2018-01-14T20:18:10Z</dcterms:modified>
</cp:coreProperties>
</file>