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7"/>
  </p:handoutMasterIdLst>
  <p:sldIdLst>
    <p:sldId id="256" r:id="rId2"/>
    <p:sldId id="268" r:id="rId3"/>
    <p:sldId id="269" r:id="rId4"/>
    <p:sldId id="257" r:id="rId5"/>
    <p:sldId id="258" r:id="rId6"/>
    <p:sldId id="259" r:id="rId7"/>
    <p:sldId id="260" r:id="rId8"/>
    <p:sldId id="266" r:id="rId9"/>
    <p:sldId id="261" r:id="rId10"/>
    <p:sldId id="264" r:id="rId11"/>
    <p:sldId id="267" r:id="rId12"/>
    <p:sldId id="265" r:id="rId13"/>
    <p:sldId id="270" r:id="rId14"/>
    <p:sldId id="272" r:id="rId15"/>
    <p:sldId id="273" r:id="rId16"/>
  </p:sldIdLst>
  <p:sldSz cx="9144000" cy="6858000" type="screen4x3"/>
  <p:notesSz cx="9144000" cy="6858000"/>
  <p:custDataLst>
    <p:tags r:id="rId18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FD872-D162-4B2D-BCA8-C770522182DA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1E6D5-9AA2-45D5-A067-D6EC0FC967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7003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7171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2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3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4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5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6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7177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97F0670-4855-4DF0-8E09-FF64BB99B38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1E2F0-B51D-4E55-AE2C-F827C15AB5B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2746F-CB1E-4FE7-91EE-6C904E5B664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0EA05-5ACF-4C38-A5EC-D0FA350E0CE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6E111-F502-4FB4-9E58-09897271CC1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D0E30-2267-43AF-8B70-40C5D2194C0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911C6A-F25B-4BED-B587-AB3B56E0FBD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58B1C-B730-4135-B290-C67D0EEE814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19FBC-46E4-4603-826E-88906DE85EB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15895-131A-40E9-BA87-B8CE67D3743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40EFCA-E9B9-4E10-84E8-5462A46A2E0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614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4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4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zh-CN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zh-CN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7481C236-E85B-40B6-8D23-0FD99845C6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宋体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宋体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宋体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romiscuous_mode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edia-2.cacetech.com/video/wireshark/introduction-to-wireshark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hyperlink" Target="http://hak5.org/episodes/haktip-6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wireshark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hyperlink" Target="/student/ajkombol/Wireshark" TargetMode="External"/><Relationship Id="rId4" Type="http://schemas.openxmlformats.org/officeDocument/2006/relationships/hyperlink" Target="http://www.wireshark.org/docs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wireshark.org/" TargetMode="Externa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ITIS2110</a:t>
            </a:r>
          </a:p>
          <a:p>
            <a:r>
              <a:rPr lang="en-US" altLang="zh-CN" dirty="0" smtClean="0"/>
              <a:t>Lab </a:t>
            </a:r>
            <a:r>
              <a:rPr lang="en-US" altLang="zh-CN" dirty="0" smtClean="0"/>
              <a:t>8</a:t>
            </a:r>
            <a:endParaRPr lang="en-US" altLang="zh-CN" dirty="0" smtClean="0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057400"/>
            <a:ext cx="7812088" cy="11049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IMPORTANT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In the real world: </a:t>
            </a:r>
          </a:p>
          <a:p>
            <a:pPr lvl="1"/>
            <a:r>
              <a:rPr lang="en-US" b="1" dirty="0" smtClean="0"/>
              <a:t>TURN </a:t>
            </a:r>
            <a:r>
              <a:rPr lang="en-US" b="1" dirty="0">
                <a:hlinkClick r:id="rId3"/>
              </a:rPr>
              <a:t>PROMISCUOUS MODE</a:t>
            </a:r>
            <a:r>
              <a:rPr lang="en-US" b="1" dirty="0"/>
              <a:t> OFF! </a:t>
            </a:r>
          </a:p>
          <a:p>
            <a:r>
              <a:rPr lang="en-US" b="1" dirty="0"/>
              <a:t>IF YOU'RE AT WORK, YOUR NETWORK ADMINISTRATOR MAY SEE YOU RUNNING IN PROMISCUOUS MODE </a:t>
            </a:r>
            <a:endParaRPr lang="en-US" b="1" dirty="0" smtClean="0"/>
          </a:p>
          <a:p>
            <a:pPr lvl="1"/>
            <a:r>
              <a:rPr lang="en-US" b="1" dirty="0" smtClean="0"/>
              <a:t>SOMEBODY </a:t>
            </a:r>
            <a:r>
              <a:rPr lang="en-US" b="1" dirty="0"/>
              <a:t>MAY DECIDE TO FIRE YOU FOR </a:t>
            </a:r>
            <a:r>
              <a:rPr lang="en-US" b="1" dirty="0" smtClean="0"/>
              <a:t>THAT</a:t>
            </a:r>
            <a:endParaRPr lang="en-US" dirty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30725"/>
          </a:xfrm>
        </p:spPr>
        <p:txBody>
          <a:bodyPr/>
          <a:lstStyle/>
          <a:p>
            <a:r>
              <a:rPr lang="en-US" dirty="0" smtClean="0"/>
              <a:t>Wireshark Introduction</a:t>
            </a:r>
            <a:endParaRPr lang="en-US" dirty="0" smtClean="0">
              <a:hlinkClick r:id="rId3"/>
            </a:endParaRPr>
          </a:p>
          <a:p>
            <a:pPr lvl="1"/>
            <a:r>
              <a:rPr lang="en-US" sz="2300" dirty="0" smtClean="0">
                <a:hlinkClick r:id="rId3"/>
              </a:rPr>
              <a:t>http://media-2.cacetech.com/video/wireshark/introduction-to-wireshark/</a:t>
            </a:r>
            <a:r>
              <a:rPr lang="en-US" sz="2300" dirty="0" smtClean="0"/>
              <a:t> </a:t>
            </a:r>
          </a:p>
          <a:p>
            <a:r>
              <a:rPr lang="en-US" dirty="0" smtClean="0"/>
              <a:t>Hak5 Wireshark</a:t>
            </a:r>
            <a:endParaRPr lang="en-US" dirty="0" smtClean="0">
              <a:hlinkClick r:id="rId4"/>
            </a:endParaRPr>
          </a:p>
          <a:p>
            <a:pPr lvl="1"/>
            <a:r>
              <a:rPr lang="en-US" sz="2300" dirty="0" smtClean="0">
                <a:hlinkClick r:id="rId4"/>
              </a:rPr>
              <a:t>http://hak5.org/episodes/haktip-64</a:t>
            </a:r>
            <a:r>
              <a:rPr lang="en-US" sz="2300" dirty="0" smtClean="0"/>
              <a:t> 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</a:t>
            </a:r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>
                <a:hlinkClick r:id="rId3"/>
              </a:rPr>
              <a:t>http://</a:t>
            </a:r>
            <a:r>
              <a:rPr lang="en-US" altLang="zh-CN" dirty="0" smtClean="0">
                <a:hlinkClick r:id="rId3"/>
              </a:rPr>
              <a:t>wiki.wireshark.org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http://www.wireshark.org/docs/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Look on lab302-web.hades.lab for manual</a:t>
            </a:r>
          </a:p>
          <a:p>
            <a:pPr lvl="1"/>
            <a:r>
              <a:rPr lang="en-US" dirty="0" smtClean="0"/>
              <a:t>also at</a:t>
            </a:r>
          </a:p>
          <a:p>
            <a:pPr lvl="2"/>
            <a:r>
              <a:rPr lang="en-US" dirty="0" smtClean="0">
                <a:hlinkClick r:id="rId5" action="ppaction://hlinkfile"/>
              </a:rPr>
              <a:t>file:///student/ajkombol/Wireshark</a:t>
            </a:r>
            <a:r>
              <a:rPr lang="en-US" dirty="0" smtClean="0"/>
              <a:t> </a:t>
            </a:r>
          </a:p>
          <a:p>
            <a:r>
              <a:rPr lang="en-US" dirty="0" smtClean="0"/>
              <a:t>Has a large and chunked version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	</a:t>
            </a: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Wireshark via terminal</a:t>
            </a:r>
          </a:p>
          <a:p>
            <a:r>
              <a:rPr lang="en-US" dirty="0" smtClean="0"/>
              <a:t>Learn how to use</a:t>
            </a:r>
          </a:p>
          <a:p>
            <a:r>
              <a:rPr lang="en-US" dirty="0" smtClean="0"/>
              <a:t>Capture some data</a:t>
            </a:r>
          </a:p>
          <a:p>
            <a:pPr lvl="1"/>
            <a:r>
              <a:rPr lang="en-US" dirty="0" smtClean="0"/>
              <a:t>Some specific Web (http) traffic</a:t>
            </a:r>
          </a:p>
          <a:p>
            <a:pPr lvl="1"/>
            <a:r>
              <a:rPr lang="en-US" dirty="0" smtClean="0"/>
              <a:t>ARP and DHCP</a:t>
            </a:r>
          </a:p>
          <a:p>
            <a:pPr lvl="1"/>
            <a:r>
              <a:rPr lang="en-US" dirty="0" err="1" smtClean="0"/>
              <a:t>Wireshark</a:t>
            </a:r>
            <a:r>
              <a:rPr lang="en-US" dirty="0" smtClean="0"/>
              <a:t> has options to save text data</a:t>
            </a:r>
          </a:p>
          <a:p>
            <a:r>
              <a:rPr lang="en-US" dirty="0" smtClean="0"/>
              <a:t>Submit a report</a:t>
            </a:r>
          </a:p>
          <a:p>
            <a:r>
              <a:rPr lang="en-US" dirty="0" smtClean="0"/>
              <a:t>20 pts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rcp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scp</a:t>
            </a:r>
            <a:endParaRPr lang="en-US" dirty="0" smtClean="0"/>
          </a:p>
          <a:p>
            <a:pPr lvl="1"/>
            <a:r>
              <a:rPr lang="en-US" dirty="0" err="1" smtClean="0"/>
              <a:t>rcp</a:t>
            </a:r>
            <a:r>
              <a:rPr lang="en-US" dirty="0" smtClean="0"/>
              <a:t>: remote copy</a:t>
            </a:r>
          </a:p>
          <a:p>
            <a:pPr lvl="2"/>
            <a:r>
              <a:rPr lang="en-US" dirty="0" smtClean="0"/>
              <a:t>Pure </a:t>
            </a:r>
            <a:r>
              <a:rPr lang="en-US" dirty="0" err="1" smtClean="0"/>
              <a:t>ascii</a:t>
            </a:r>
            <a:r>
              <a:rPr lang="en-US" dirty="0" smtClean="0"/>
              <a:t>/binary copy</a:t>
            </a:r>
          </a:p>
          <a:p>
            <a:pPr lvl="1"/>
            <a:r>
              <a:rPr lang="en-US" dirty="0" err="1" smtClean="0"/>
              <a:t>scp</a:t>
            </a:r>
            <a:r>
              <a:rPr lang="en-US" dirty="0" smtClean="0"/>
              <a:t>: secure copy</a:t>
            </a:r>
          </a:p>
          <a:p>
            <a:pPr lvl="2"/>
            <a:r>
              <a:rPr lang="en-US" dirty="0" smtClean="0"/>
              <a:t>Encrypts date before sending it</a:t>
            </a:r>
          </a:p>
          <a:p>
            <a:pPr lvl="1"/>
            <a:r>
              <a:rPr lang="en-US" dirty="0" smtClean="0"/>
              <a:t>When would </a:t>
            </a:r>
            <a:r>
              <a:rPr lang="en-US" dirty="0" err="1" smtClean="0"/>
              <a:t>rcp</a:t>
            </a:r>
            <a:r>
              <a:rPr lang="en-US" dirty="0" smtClean="0"/>
              <a:t> be better than </a:t>
            </a:r>
            <a:r>
              <a:rPr lang="en-US" dirty="0" err="1" smtClean="0"/>
              <a:t>scp</a:t>
            </a:r>
            <a:r>
              <a:rPr lang="en-US" dirty="0" smtClean="0"/>
              <a:t>?</a:t>
            </a:r>
          </a:p>
          <a:p>
            <a:r>
              <a:rPr lang="en-US" dirty="0" smtClean="0"/>
              <a:t>See what happens on your machines when you compare </a:t>
            </a:r>
            <a:r>
              <a:rPr lang="en-US" dirty="0" err="1" smtClean="0"/>
              <a:t>rcp</a:t>
            </a:r>
            <a:r>
              <a:rPr lang="en-US" dirty="0" smtClean="0"/>
              <a:t> vs. </a:t>
            </a:r>
            <a:r>
              <a:rPr lang="en-US" dirty="0" err="1" smtClean="0"/>
              <a:t>scp</a:t>
            </a:r>
            <a:endParaRPr lang="en-US" dirty="0" smtClean="0"/>
          </a:p>
          <a:p>
            <a:pPr lvl="1"/>
            <a:r>
              <a:rPr lang="en-US" dirty="0" smtClean="0"/>
              <a:t>Note: someone decided to “help” you</a:t>
            </a:r>
          </a:p>
          <a:p>
            <a:r>
              <a:rPr lang="en-US" dirty="0" smtClean="0"/>
              <a:t>Try the fix</a:t>
            </a:r>
          </a:p>
          <a:p>
            <a:pPr lvl="1"/>
            <a:r>
              <a:rPr lang="en-US" dirty="0" smtClean="0"/>
              <a:t>Install the </a:t>
            </a:r>
            <a:r>
              <a:rPr lang="en-US" dirty="0" err="1" smtClean="0"/>
              <a:t>rsh</a:t>
            </a:r>
            <a:r>
              <a:rPr lang="en-US" dirty="0" smtClean="0"/>
              <a:t>-client on your VM</a:t>
            </a:r>
          </a:p>
          <a:p>
            <a:pPr lvl="1"/>
            <a:r>
              <a:rPr lang="en-US" dirty="0" smtClean="0"/>
              <a:t>Why doesn’t the fix “work”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SSH</a:t>
            </a:r>
          </a:p>
          <a:p>
            <a:pPr lvl="1"/>
            <a:r>
              <a:rPr lang="en-US" dirty="0" smtClean="0"/>
              <a:t>Secure logon to another system</a:t>
            </a:r>
          </a:p>
          <a:p>
            <a:pPr lvl="1"/>
            <a:r>
              <a:rPr lang="en-US" dirty="0" smtClean="0"/>
              <a:t>This is where the default prompt on the Linux systems pays off!</a:t>
            </a:r>
          </a:p>
          <a:p>
            <a:pPr lvl="1"/>
            <a:r>
              <a:rPr lang="en-US" dirty="0" err="1" smtClean="0"/>
              <a:t>uid@system:dir</a:t>
            </a:r>
            <a:endParaRPr lang="en-US" dirty="0" smtClean="0"/>
          </a:p>
          <a:p>
            <a:r>
              <a:rPr lang="en-US" dirty="0" err="1" smtClean="0"/>
              <a:t>Wireshark</a:t>
            </a:r>
            <a:endParaRPr lang="en-US" dirty="0" smtClean="0"/>
          </a:p>
          <a:p>
            <a:pPr lvl="1"/>
            <a:r>
              <a:rPr lang="en-US" dirty="0" smtClean="0"/>
              <a:t>Although </a:t>
            </a:r>
            <a:r>
              <a:rPr lang="en-US" dirty="0" err="1" smtClean="0"/>
              <a:t>Wireshark</a:t>
            </a:r>
            <a:r>
              <a:rPr lang="en-US" dirty="0" smtClean="0"/>
              <a:t> is a GUI it works with text data</a:t>
            </a:r>
          </a:p>
          <a:p>
            <a:pPr lvl="1"/>
            <a:r>
              <a:rPr lang="en-US" dirty="0" smtClean="0"/>
              <a:t>Document </a:t>
            </a:r>
            <a:r>
              <a:rPr lang="en-US" smtClean="0"/>
              <a:t>as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61177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web network problems at your site</a:t>
            </a:r>
          </a:p>
          <a:p>
            <a:r>
              <a:rPr lang="en-US" dirty="0" smtClean="0"/>
              <a:t>Your manager has assigned you to track down the problem</a:t>
            </a:r>
          </a:p>
          <a:p>
            <a:pPr lvl="1"/>
            <a:r>
              <a:rPr lang="en-US" dirty="0" smtClean="0"/>
              <a:t>He “highly” suggests you use Wireshark to troubleshoot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Wireshark overview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Acknowledge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This document is basically a digest from  “Wireshark User's Guide 25114 for Wireshark 1.0.0”</a:t>
            </a:r>
          </a:p>
          <a:p>
            <a:r>
              <a:rPr lang="en-US" altLang="zh-CN" dirty="0"/>
              <a:t>You can download the software and document at </a:t>
            </a:r>
            <a:r>
              <a:rPr lang="en-US" altLang="zh-CN" b="1" i="1" dirty="0" smtClean="0"/>
              <a:t>www.wireshark.org</a:t>
            </a:r>
            <a:endParaRPr lang="en-US" altLang="zh-CN" b="1" i="1" dirty="0"/>
          </a:p>
          <a:p>
            <a:pPr lvl="1"/>
            <a:r>
              <a:rPr lang="en-US" altLang="zh-CN" dirty="0">
                <a:hlinkClick r:id="rId3"/>
              </a:rPr>
              <a:t>http://wiki.wireshark.org</a:t>
            </a:r>
            <a:endParaRPr lang="en-US" altLang="zh-CN" dirty="0"/>
          </a:p>
          <a:p>
            <a:r>
              <a:rPr lang="en-US" altLang="zh-CN" sz="1600" dirty="0"/>
              <a:t>All logos and trademarks in this document are property of their respective owner.</a:t>
            </a: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533400"/>
            <a:ext cx="20034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0" y="2057400"/>
            <a:ext cx="338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2000" y="2514600"/>
            <a:ext cx="338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82000" y="2971800"/>
            <a:ext cx="338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What is Wireshark?</a:t>
            </a: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Wireshark is a network packet/protocol </a:t>
            </a:r>
            <a:r>
              <a:rPr lang="en-US" altLang="zh-CN" dirty="0" smtClean="0"/>
              <a:t>analyzer </a:t>
            </a:r>
            <a:endParaRPr lang="en-US" altLang="zh-CN" dirty="0"/>
          </a:p>
          <a:p>
            <a:pPr lvl="1"/>
            <a:r>
              <a:rPr lang="en-US" altLang="zh-CN" dirty="0"/>
              <a:t>A network packet analyzer will try to capture network packets and tries to display that packet data as detailed as </a:t>
            </a:r>
            <a:r>
              <a:rPr lang="en-US" altLang="zh-CN" dirty="0" smtClean="0"/>
              <a:t>possible</a:t>
            </a:r>
          </a:p>
          <a:p>
            <a:pPr lvl="1"/>
            <a:r>
              <a:rPr lang="en-US" altLang="zh-CN" dirty="0" smtClean="0"/>
              <a:t>It will format known protocols to make them more easily read</a:t>
            </a:r>
            <a:endParaRPr lang="en-US" altLang="zh-CN" dirty="0"/>
          </a:p>
          <a:p>
            <a:r>
              <a:rPr lang="en-US" altLang="zh-CN" dirty="0"/>
              <a:t>Wireshark is perhaps one of the best open source packet analyzers available today for </a:t>
            </a:r>
            <a:r>
              <a:rPr lang="en-US" altLang="zh-CN" b="1" dirty="0"/>
              <a:t>UNIX </a:t>
            </a:r>
            <a:r>
              <a:rPr lang="en-US" altLang="zh-CN" dirty="0"/>
              <a:t>and </a:t>
            </a:r>
            <a:r>
              <a:rPr lang="en-US" altLang="zh-CN" b="1" dirty="0" smtClean="0"/>
              <a:t>Windows</a:t>
            </a:r>
            <a:endParaRPr lang="en-US" altLang="zh-CN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Some intended purposes</a:t>
            </a:r>
            <a:endParaRPr lang="en-US" altLang="zh-CN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dirty="0" smtClean="0"/>
              <a:t>Network </a:t>
            </a:r>
            <a:r>
              <a:rPr lang="en-US" altLang="zh-CN" sz="2800" dirty="0"/>
              <a:t>administrators use it to </a:t>
            </a:r>
            <a:endParaRPr lang="en-US" altLang="zh-CN" sz="2800" dirty="0" smtClean="0"/>
          </a:p>
          <a:p>
            <a:pPr lvl="1">
              <a:lnSpc>
                <a:spcPct val="80000"/>
              </a:lnSpc>
            </a:pPr>
            <a:r>
              <a:rPr lang="en-US" altLang="zh-CN" sz="2300" b="1" dirty="0" smtClean="0"/>
              <a:t>troubleshoot </a:t>
            </a:r>
            <a:r>
              <a:rPr lang="en-US" altLang="zh-CN" sz="2300" b="1" dirty="0"/>
              <a:t>network problems</a:t>
            </a:r>
          </a:p>
          <a:p>
            <a:pPr>
              <a:lnSpc>
                <a:spcPct val="80000"/>
              </a:lnSpc>
            </a:pPr>
            <a:r>
              <a:rPr lang="en-US" altLang="zh-CN" sz="2800" dirty="0" smtClean="0"/>
              <a:t>Network </a:t>
            </a:r>
            <a:r>
              <a:rPr lang="en-US" altLang="zh-CN" sz="2800" dirty="0"/>
              <a:t>security engineers use it to </a:t>
            </a:r>
            <a:endParaRPr lang="en-US" altLang="zh-CN" sz="2800" dirty="0" smtClean="0"/>
          </a:p>
          <a:p>
            <a:pPr lvl="1">
              <a:lnSpc>
                <a:spcPct val="80000"/>
              </a:lnSpc>
            </a:pPr>
            <a:r>
              <a:rPr lang="en-US" altLang="zh-CN" sz="2300" b="1" dirty="0" smtClean="0"/>
              <a:t>examine </a:t>
            </a:r>
            <a:r>
              <a:rPr lang="en-US" altLang="zh-CN" sz="2300" b="1" dirty="0"/>
              <a:t>security problems</a:t>
            </a:r>
          </a:p>
          <a:p>
            <a:pPr>
              <a:lnSpc>
                <a:spcPct val="80000"/>
              </a:lnSpc>
            </a:pPr>
            <a:r>
              <a:rPr lang="en-US" altLang="zh-CN" sz="2800" dirty="0"/>
              <a:t>D</a:t>
            </a:r>
            <a:r>
              <a:rPr lang="en-US" altLang="zh-CN" sz="2800" dirty="0" smtClean="0"/>
              <a:t>evelopers </a:t>
            </a:r>
            <a:r>
              <a:rPr lang="en-US" altLang="zh-CN" sz="2800" dirty="0"/>
              <a:t>use it to </a:t>
            </a:r>
            <a:endParaRPr lang="en-US" altLang="zh-CN" sz="2800" dirty="0" smtClean="0"/>
          </a:p>
          <a:p>
            <a:pPr lvl="1">
              <a:lnSpc>
                <a:spcPct val="80000"/>
              </a:lnSpc>
            </a:pPr>
            <a:r>
              <a:rPr lang="en-US" altLang="zh-CN" sz="2300" b="1" dirty="0" smtClean="0"/>
              <a:t>debug </a:t>
            </a:r>
            <a:r>
              <a:rPr lang="en-US" altLang="zh-CN" sz="2300" b="1" dirty="0"/>
              <a:t>protocol implementations</a:t>
            </a:r>
          </a:p>
          <a:p>
            <a:pPr>
              <a:lnSpc>
                <a:spcPct val="80000"/>
              </a:lnSpc>
            </a:pPr>
            <a:r>
              <a:rPr lang="en-US" altLang="zh-CN" sz="2800" dirty="0"/>
              <a:t>P</a:t>
            </a:r>
            <a:r>
              <a:rPr lang="en-US" altLang="zh-CN" sz="2800" dirty="0" smtClean="0"/>
              <a:t>eople </a:t>
            </a:r>
            <a:r>
              <a:rPr lang="en-US" altLang="zh-CN" sz="2800" dirty="0"/>
              <a:t>use it to </a:t>
            </a:r>
            <a:endParaRPr lang="en-US" altLang="zh-CN" sz="2800" dirty="0" smtClean="0"/>
          </a:p>
          <a:p>
            <a:pPr lvl="1">
              <a:lnSpc>
                <a:spcPct val="80000"/>
              </a:lnSpc>
            </a:pPr>
            <a:r>
              <a:rPr lang="en-US" altLang="zh-CN" sz="2300" b="1" dirty="0" smtClean="0"/>
              <a:t>learn </a:t>
            </a:r>
            <a:r>
              <a:rPr lang="en-US" altLang="zh-CN" sz="2300" b="1" dirty="0"/>
              <a:t>network protocol </a:t>
            </a:r>
            <a:r>
              <a:rPr lang="en-US" altLang="zh-CN" sz="2300" dirty="0"/>
              <a:t>internals</a:t>
            </a:r>
          </a:p>
          <a:p>
            <a:pPr>
              <a:lnSpc>
                <a:spcPct val="80000"/>
              </a:lnSpc>
            </a:pPr>
            <a:r>
              <a:rPr lang="en-US" altLang="zh-CN" sz="2800" u="sng" dirty="0">
                <a:solidFill>
                  <a:srgbClr val="FF0000"/>
                </a:solidFill>
              </a:rPr>
              <a:t>Wireshark isn't an intrusion detection </a:t>
            </a:r>
            <a:r>
              <a:rPr lang="en-US" altLang="zh-CN" sz="2800" u="sng" dirty="0" smtClean="0">
                <a:solidFill>
                  <a:srgbClr val="FF0000"/>
                </a:solidFill>
              </a:rPr>
              <a:t>system (ids)</a:t>
            </a:r>
            <a:endParaRPr lang="en-US" altLang="zh-CN" sz="28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zh-CN" sz="2800" u="sng" dirty="0">
                <a:solidFill>
                  <a:srgbClr val="FF0000"/>
                </a:solidFill>
              </a:rPr>
              <a:t>Wireshark will not manipulate things on the </a:t>
            </a:r>
            <a:r>
              <a:rPr lang="en-US" altLang="zh-CN" sz="2800" u="sng" dirty="0" smtClean="0">
                <a:solidFill>
                  <a:srgbClr val="FF0000"/>
                </a:solidFill>
              </a:rPr>
              <a:t>network</a:t>
            </a:r>
          </a:p>
          <a:p>
            <a:pPr lvl="1">
              <a:lnSpc>
                <a:spcPct val="80000"/>
              </a:lnSpc>
            </a:pPr>
            <a:r>
              <a:rPr lang="en-US" altLang="zh-CN" sz="2300" u="sng" dirty="0" smtClean="0"/>
              <a:t>Only monitors data visible on the port it is connected to</a:t>
            </a:r>
            <a:endParaRPr lang="en-US" altLang="zh-CN" sz="2300" u="sng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Install under Windows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Download</a:t>
            </a:r>
          </a:p>
          <a:p>
            <a:r>
              <a:rPr lang="en-US" altLang="zh-CN"/>
              <a:t>Install</a:t>
            </a:r>
          </a:p>
          <a:p>
            <a:pPr>
              <a:buFont typeface="Wingdings" pitchFamily="2" charset="2"/>
              <a:buNone/>
            </a:pPr>
            <a:endParaRPr lang="en-US" altLang="zh-CN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685800"/>
            <a:ext cx="3505200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2286000"/>
            <a:ext cx="3429000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3733800"/>
            <a:ext cx="3538538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Install under Debian/ Ubuntu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/>
              <a:t># apt-get install wireshark</a:t>
            </a:r>
            <a:r>
              <a:rPr lang="en-US" i="1"/>
              <a:t> 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667000"/>
            <a:ext cx="4024313" cy="305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4038600"/>
            <a:ext cx="586740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Configuration</a:t>
            </a:r>
          </a:p>
        </p:txBody>
      </p:sp>
      <p:grpSp>
        <p:nvGrpSpPr>
          <p:cNvPr id="12296" name="Group 8"/>
          <p:cNvGrpSpPr>
            <a:grpSpLocks/>
          </p:cNvGrpSpPr>
          <p:nvPr/>
        </p:nvGrpSpPr>
        <p:grpSpPr bwMode="auto">
          <a:xfrm>
            <a:off x="2895600" y="1447800"/>
            <a:ext cx="5934075" cy="5086350"/>
            <a:chOff x="960" y="912"/>
            <a:chExt cx="3738" cy="3204"/>
          </a:xfrm>
        </p:grpSpPr>
        <p:pic>
          <p:nvPicPr>
            <p:cNvPr id="12293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0" y="912"/>
              <a:ext cx="3738" cy="3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294" name="Oval 6"/>
            <p:cNvSpPr>
              <a:spLocks noChangeArrowheads="1"/>
            </p:cNvSpPr>
            <p:nvPr/>
          </p:nvSpPr>
          <p:spPr bwMode="auto">
            <a:xfrm>
              <a:off x="960" y="1656"/>
              <a:ext cx="1680" cy="24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52400" y="1828800"/>
            <a:ext cx="266700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/>
              <a:t>This checkbox allows you to specify that Wireshark should put the interface in </a:t>
            </a:r>
            <a:r>
              <a:rPr lang="en-US" altLang="zh-CN" b="1"/>
              <a:t>promiscuous</a:t>
            </a:r>
            <a:r>
              <a:rPr lang="en-US" altLang="zh-CN"/>
              <a:t> mode when capturing. If you do not specify this, Wireshark will only capture the packets going to or from your computer (not all packets on your LAN segment).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8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VERSION" val="5"/>
  <p:tag name="TPFULLVERSION" val="5.2.1.3179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439</TotalTime>
  <Words>466</Words>
  <Application>Microsoft Office PowerPoint</Application>
  <PresentationFormat>On-screen Show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Watermark</vt:lpstr>
      <vt:lpstr>Slide 1</vt:lpstr>
      <vt:lpstr>Scenario</vt:lpstr>
      <vt:lpstr>Wireshark overview</vt:lpstr>
      <vt:lpstr>Acknowledge</vt:lpstr>
      <vt:lpstr>What is Wireshark?</vt:lpstr>
      <vt:lpstr>Some intended purposes</vt:lpstr>
      <vt:lpstr>Install under Windows</vt:lpstr>
      <vt:lpstr>Install under Debian/ Ubuntu</vt:lpstr>
      <vt:lpstr>Configuration</vt:lpstr>
      <vt:lpstr>IMPORTANT</vt:lpstr>
      <vt:lpstr>Videos</vt:lpstr>
      <vt:lpstr>More resources</vt:lpstr>
      <vt:lpstr>Lab 8</vt:lpstr>
      <vt:lpstr>Notes</vt:lpstr>
      <vt:lpstr>Notes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ajkombol</cp:lastModifiedBy>
  <cp:revision>59</cp:revision>
  <cp:lastPrinted>1601-01-01T00:00:00Z</cp:lastPrinted>
  <dcterms:created xsi:type="dcterms:W3CDTF">1601-01-01T00:00:00Z</dcterms:created>
  <dcterms:modified xsi:type="dcterms:W3CDTF">2018-01-14T20:29:12Z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