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8"/>
  </p:handout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9144000" cy="6858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D23CC-C5D7-44C7-8B47-53B3A1F1AB2C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3C9BF-8BA8-4B10-A733-FDFAFAE6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5717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819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19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19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19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19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20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984BA5-E31E-4AFF-86C5-5C7EFFB7F24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5D0DB-AE00-48F0-8687-C3E6D30FC0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1D51C-6BB9-4597-A316-E161622FC2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CC90F-AC03-4894-9099-6555BE6631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E4BF7-8E86-4811-8968-F7CD46DB51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F2121-0A74-448F-9A5B-66540B7D4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6AB81-F255-484F-8514-A2315512D5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8FA2C-4DC3-44A6-B2F8-A81EC02511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C2EC7-953C-4194-88A9-61B70C2A70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96A1F-A84B-44D5-B152-B285538B00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5E5BD-4FEA-4F7E-88BC-8A498F940E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7171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2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3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4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BCDA22C-D98D-4E11-9663-96D6FE827BB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Lab </a:t>
            </a:r>
            <a:r>
              <a:rPr lang="en-US" dirty="0" smtClean="0"/>
              <a:t>9 </a:t>
            </a:r>
            <a:r>
              <a:rPr lang="en-US" dirty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DNS name server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en-US" dirty="0"/>
              <a:t>Set up a local domain name server</a:t>
            </a:r>
          </a:p>
          <a:p>
            <a:pPr lvl="1"/>
            <a:r>
              <a:rPr lang="en-US" b="1" i="1" dirty="0" smtClean="0"/>
              <a:t>.</a:t>
            </a:r>
            <a:r>
              <a:rPr lang="en-US" i="1" dirty="0" smtClean="0"/>
              <a:t> </a:t>
            </a:r>
            <a:r>
              <a:rPr lang="en-US" dirty="0" smtClean="0"/>
              <a:t>is the root domain</a:t>
            </a:r>
          </a:p>
          <a:p>
            <a:pPr lvl="1"/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.lab </a:t>
            </a:r>
            <a:r>
              <a:rPr lang="en-US" dirty="0" smtClean="0"/>
              <a:t>is the WH302 </a:t>
            </a:r>
            <a:r>
              <a:rPr lang="en-US" dirty="0"/>
              <a:t>lab’s TLD (top level domain</a:t>
            </a:r>
            <a:r>
              <a:rPr lang="en-US" dirty="0" smtClean="0"/>
              <a:t>)</a:t>
            </a:r>
          </a:p>
          <a:p>
            <a:pPr lvl="1"/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hades.lab</a:t>
            </a:r>
            <a:r>
              <a:rPr lang="en-US" dirty="0" smtClean="0"/>
              <a:t> is the lab’s domain</a:t>
            </a:r>
            <a:endParaRPr lang="en-US" dirty="0"/>
          </a:p>
          <a:p>
            <a:r>
              <a:rPr lang="en-US" dirty="0" smtClean="0"/>
              <a:t>In this lab you will </a:t>
            </a:r>
            <a:r>
              <a:rPr lang="en-US" dirty="0"/>
              <a:t>create and configure a </a:t>
            </a:r>
            <a:r>
              <a:rPr lang="en-US" dirty="0" smtClean="0"/>
              <a:t>domain name </a:t>
            </a:r>
            <a:r>
              <a:rPr lang="en-US" dirty="0"/>
              <a:t>server on your Debian VM</a:t>
            </a:r>
          </a:p>
          <a:p>
            <a:pPr lvl="1"/>
            <a:r>
              <a:rPr lang="en-US" dirty="0" smtClean="0"/>
              <a:t>Same Debian VM as your Apache Web server</a:t>
            </a:r>
          </a:p>
          <a:p>
            <a:pPr lvl="1"/>
            <a:r>
              <a:rPr lang="en-US" dirty="0" smtClean="0"/>
              <a:t>Your domain </a:t>
            </a:r>
            <a:r>
              <a:rPr lang="en-US" dirty="0"/>
              <a:t>name will be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UID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.uncc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UID</a:t>
            </a:r>
            <a:r>
              <a:rPr lang="en-US" dirty="0"/>
              <a:t> is to be replaced with your lab logon id</a:t>
            </a:r>
          </a:p>
          <a:p>
            <a:pPr lvl="1"/>
            <a:r>
              <a:rPr lang="en-US" dirty="0"/>
              <a:t>Host name will be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www.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UID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.uncc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Hints: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Debugging errors on this lab will be the hardest part</a:t>
            </a:r>
          </a:p>
          <a:p>
            <a:pPr lvl="1"/>
            <a:r>
              <a:rPr lang="en-US" dirty="0"/>
              <a:t>Typos</a:t>
            </a:r>
          </a:p>
          <a:p>
            <a:pPr lvl="1"/>
            <a:r>
              <a:rPr lang="en-US" dirty="0"/>
              <a:t>Leaving out key parts in file</a:t>
            </a:r>
          </a:p>
          <a:p>
            <a:pPr lvl="2"/>
            <a:r>
              <a:rPr lang="en-US" dirty="0"/>
              <a:t>The . is critical to end the name in many of the configuration files</a:t>
            </a:r>
          </a:p>
          <a:p>
            <a:pPr lvl="3"/>
            <a:r>
              <a:rPr lang="en-US" dirty="0"/>
              <a:t>. notes the root!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Read the log files for errors that may have occurred!!!!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/log/syslog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/log/messages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usually gives a hint of where typos are!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Read the notes page (last page) for troubleshooting hints and other advice</a:t>
            </a:r>
          </a:p>
          <a:p>
            <a:pPr lvl="1"/>
            <a:r>
              <a:rPr lang="en-US" dirty="0" smtClean="0"/>
              <a:t>HEED ITS ADVICE!!!!</a:t>
            </a:r>
          </a:p>
          <a:p>
            <a:r>
              <a:rPr lang="en-US" dirty="0" smtClean="0"/>
              <a:t>Run the VM from /scratch</a:t>
            </a:r>
          </a:p>
          <a:p>
            <a:pPr lvl="1"/>
            <a:r>
              <a:rPr lang="en-US" dirty="0" smtClean="0"/>
              <a:t>BAD THINGS WILL HAPPEN IF YOU DON’T</a:t>
            </a:r>
          </a:p>
          <a:p>
            <a:r>
              <a:rPr lang="en-US" dirty="0" smtClean="0"/>
              <a:t>Be sure to change your DNS entry on your clients</a:t>
            </a:r>
          </a:p>
          <a:p>
            <a:pPr lvl="1"/>
            <a:r>
              <a:rPr lang="en-US" dirty="0" smtClean="0"/>
              <a:t>NOTHING WILL WORK IF YOU DON’T</a:t>
            </a:r>
          </a:p>
          <a:p>
            <a:r>
              <a:rPr lang="en-US" dirty="0" smtClean="0"/>
              <a:t>If it doesn’t work, do the trouble-shooting</a:t>
            </a:r>
          </a:p>
          <a:p>
            <a:pPr lvl="1"/>
            <a:r>
              <a:rPr lang="en-US" dirty="0" smtClean="0"/>
              <a:t>Reading the messages will give a big hint where the errors are!!!!!</a:t>
            </a:r>
          </a:p>
          <a:p>
            <a:pPr lvl="2"/>
            <a:r>
              <a:rPr lang="en-US" dirty="0" smtClean="0"/>
              <a:t>Especially the </a:t>
            </a:r>
            <a:r>
              <a:rPr lang="en-US" dirty="0" err="1" smtClean="0"/>
              <a:t>syslog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159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Notes: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24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DNS </a:t>
            </a:r>
            <a:r>
              <a:rPr lang="en-US" dirty="0" smtClean="0"/>
              <a:t>servers need Static addresses</a:t>
            </a:r>
          </a:p>
          <a:p>
            <a:pPr lvl="1"/>
            <a:r>
              <a:rPr lang="en-US" dirty="0" smtClean="0"/>
              <a:t>Any address will work e.g. 172 (Class B) or 192 (Class C) addresses</a:t>
            </a:r>
          </a:p>
          <a:p>
            <a:pPr lvl="2"/>
            <a:r>
              <a:rPr lang="en-US" dirty="0" smtClean="0"/>
              <a:t>Can use the 172.16.nn.xxx address given by sheet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-- or --</a:t>
            </a:r>
          </a:p>
          <a:p>
            <a:pPr lvl="2"/>
            <a:r>
              <a:rPr lang="en-US" dirty="0" smtClean="0"/>
              <a:t>Can use a 192.168.pcNN.xxx address</a:t>
            </a:r>
          </a:p>
          <a:p>
            <a:pPr lvl="1"/>
            <a:r>
              <a:rPr lang="en-US" dirty="0" smtClean="0"/>
              <a:t>Hint: use your modified scripts from Lab 8 to switch from DHCP to static quickly and easily!</a:t>
            </a:r>
          </a:p>
          <a:p>
            <a:r>
              <a:rPr lang="en-US" dirty="0" smtClean="0"/>
              <a:t>Lab example uses </a:t>
            </a:r>
            <a:r>
              <a:rPr lang="en-US" b="1" i="1" dirty="0" smtClean="0"/>
              <a:t>192.168.50.128</a:t>
            </a:r>
            <a:r>
              <a:rPr lang="en-US" dirty="0" smtClean="0"/>
              <a:t> and </a:t>
            </a:r>
            <a:r>
              <a:rPr lang="en-US" b="1" i="1" dirty="0" smtClean="0"/>
              <a:t>jxia3</a:t>
            </a:r>
          </a:p>
          <a:p>
            <a:pPr lvl="1"/>
            <a:r>
              <a:rPr lang="en-US" dirty="0" smtClean="0"/>
              <a:t>Change the address to match your static address</a:t>
            </a:r>
          </a:p>
          <a:p>
            <a:pPr lvl="1"/>
            <a:r>
              <a:rPr lang="en-US" dirty="0" smtClean="0"/>
              <a:t>Change the domain name to match yours</a:t>
            </a:r>
          </a:p>
          <a:p>
            <a:r>
              <a:rPr lang="en-US" dirty="0" smtClean="0"/>
              <a:t>At the end of the lab you will be able to browse your web site with a host name instead of the  IP address.</a:t>
            </a:r>
          </a:p>
          <a:p>
            <a:r>
              <a:rPr lang="en-US" dirty="0" smtClean="0"/>
              <a:t>Note the deliverables on page 4 before starting lab!</a:t>
            </a:r>
          </a:p>
          <a:p>
            <a:pPr lvl="1"/>
            <a:r>
              <a:rPr lang="en-US" dirty="0" smtClean="0"/>
              <a:t>Be sure to document CLI items with text, GUIs with screenshots!</a:t>
            </a:r>
          </a:p>
          <a:p>
            <a:r>
              <a:rPr lang="en-US" sz="3300" b="1" i="1" dirty="0" smtClean="0">
                <a:solidFill>
                  <a:srgbClr val="FF0000"/>
                </a:solidFill>
              </a:rPr>
              <a:t>Always</a:t>
            </a:r>
            <a:r>
              <a:rPr lang="en-US" dirty="0" smtClean="0">
                <a:solidFill>
                  <a:srgbClr val="FF0000"/>
                </a:solidFill>
              </a:rPr>
              <a:t> make a backup copy of a </a:t>
            </a:r>
            <a:r>
              <a:rPr lang="en-US" dirty="0" err="1" smtClean="0">
                <a:solidFill>
                  <a:srgbClr val="FF0000"/>
                </a:solidFill>
              </a:rPr>
              <a:t>config</a:t>
            </a:r>
            <a:r>
              <a:rPr lang="en-US" dirty="0" smtClean="0">
                <a:solidFill>
                  <a:srgbClr val="FF0000"/>
                </a:solidFill>
              </a:rPr>
              <a:t> file before editing!!!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DNS server will be adequate for a local network</a:t>
            </a:r>
          </a:p>
          <a:p>
            <a:r>
              <a:rPr lang="en-US" dirty="0" smtClean="0"/>
              <a:t>It is insufficient for the Internet!</a:t>
            </a:r>
          </a:p>
          <a:p>
            <a:pPr lvl="1"/>
            <a:r>
              <a:rPr lang="en-US" dirty="0" smtClean="0"/>
              <a:t>Does not do zone transfers!</a:t>
            </a:r>
          </a:p>
          <a:p>
            <a:pPr lvl="1"/>
            <a:r>
              <a:rPr lang="en-US" dirty="0" smtClean="0"/>
              <a:t>Is missing several other features also</a:t>
            </a:r>
          </a:p>
          <a:p>
            <a:pPr lvl="1"/>
            <a:r>
              <a:rPr lang="en-US" dirty="0" smtClean="0"/>
              <a:t>No glue records</a:t>
            </a:r>
          </a:p>
          <a:p>
            <a:pPr lvl="2"/>
            <a:r>
              <a:rPr lang="en-US" dirty="0" smtClean="0"/>
              <a:t>Tells the IP address for the DNS</a:t>
            </a:r>
          </a:p>
          <a:p>
            <a:pPr lvl="2"/>
            <a:r>
              <a:rPr lang="en-US" smtClean="0"/>
              <a:t>Prevents looping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6613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306</TotalTime>
  <Words>293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Watermark</vt:lpstr>
      <vt:lpstr>Lab 9 Overview</vt:lpstr>
      <vt:lpstr>DNS name server</vt:lpstr>
      <vt:lpstr>Hints:</vt:lpstr>
      <vt:lpstr>Hints:</vt:lpstr>
      <vt:lpstr>Notes:</vt:lpstr>
      <vt:lpstr>Notes: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ajkombol</cp:lastModifiedBy>
  <cp:revision>43</cp:revision>
  <cp:lastPrinted>1601-01-01T00:00:00Z</cp:lastPrinted>
  <dcterms:created xsi:type="dcterms:W3CDTF">1601-01-01T00:00:00Z</dcterms:created>
  <dcterms:modified xsi:type="dcterms:W3CDTF">2018-01-14T20:29:56Z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