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89B2-123F-40B0-ADB0-1A5859A85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D0E2B-90D1-4056-8075-FE0362903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7E4D2-A126-4E83-ABC1-1E56024DD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AFCBE-993E-44C8-9DB0-5E5A099A8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3336-7609-4DC4-8367-BB7027651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BA51E-B0F4-44B9-975A-807F5E6EB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9F5BD-4383-4DD3-95BB-E51457D5E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5C461-3F6A-404C-B0D3-F5EF575FC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683A9-0C55-414E-A85E-3B3AC9115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C0DA6-2485-4213-A875-9AB5E8D6F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89554-5C00-41DD-A648-338006673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717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DB1CBCD-09DD-4E42-A0CC-9ABB8C5F3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Lab </a:t>
            </a:r>
            <a:r>
              <a:rPr lang="en-US" dirty="0" smtClean="0"/>
              <a:t>10 </a:t>
            </a:r>
            <a:r>
              <a:rPr lang="en-US" dirty="0" smtClean="0"/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Windows Server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Server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Goals</a:t>
            </a:r>
          </a:p>
          <a:p>
            <a:pPr lvl="1"/>
            <a:r>
              <a:rPr lang="en-US" dirty="0" smtClean="0"/>
              <a:t>Install Windows Server 2008</a:t>
            </a:r>
          </a:p>
          <a:p>
            <a:pPr lvl="1"/>
            <a:r>
              <a:rPr lang="en-US" dirty="0" smtClean="0"/>
              <a:t>Enable some IIS features</a:t>
            </a:r>
          </a:p>
          <a:p>
            <a:pPr lvl="1"/>
            <a:r>
              <a:rPr lang="en-US" dirty="0" smtClean="0"/>
              <a:t>Configure IIS features</a:t>
            </a:r>
          </a:p>
          <a:p>
            <a:r>
              <a:rPr lang="en-US" dirty="0" smtClean="0"/>
              <a:t>Side goals </a:t>
            </a:r>
          </a:p>
          <a:p>
            <a:pPr lvl="1"/>
            <a:r>
              <a:rPr lang="en-US" dirty="0" smtClean="0"/>
              <a:t>Creating a VM from an ISO image on a USB device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Server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VM</a:t>
            </a:r>
          </a:p>
          <a:p>
            <a:r>
              <a:rPr lang="en-US" dirty="0" smtClean="0"/>
              <a:t>Configure VM</a:t>
            </a:r>
          </a:p>
          <a:p>
            <a:pPr lvl="1"/>
            <a:r>
              <a:rPr lang="en-US" dirty="0" smtClean="0"/>
              <a:t>Change IP address</a:t>
            </a:r>
          </a:p>
          <a:p>
            <a:pPr lvl="2"/>
            <a:r>
              <a:rPr lang="en-US" dirty="0" smtClean="0"/>
              <a:t>192.168.&lt;</a:t>
            </a:r>
            <a:r>
              <a:rPr lang="en-US" dirty="0" err="1" smtClean="0"/>
              <a:t>pcnumber</a:t>
            </a:r>
            <a:r>
              <a:rPr lang="en-US" dirty="0" smtClean="0"/>
              <a:t>&gt;.10</a:t>
            </a:r>
          </a:p>
          <a:p>
            <a:pPr lvl="1"/>
            <a:r>
              <a:rPr lang="en-US" dirty="0" smtClean="0"/>
              <a:t>Change host name</a:t>
            </a:r>
          </a:p>
          <a:p>
            <a:pPr lvl="2"/>
            <a:r>
              <a:rPr lang="en-US" dirty="0" smtClean="0"/>
              <a:t>Use your 49er ID as basis</a:t>
            </a:r>
          </a:p>
          <a:p>
            <a:pPr lvl="3"/>
            <a:r>
              <a:rPr lang="en-US" dirty="0" err="1" smtClean="0"/>
              <a:t>WS_ninerID</a:t>
            </a:r>
            <a:endParaRPr lang="en-US" dirty="0" smtClean="0"/>
          </a:p>
          <a:p>
            <a:pPr lvl="1"/>
            <a:r>
              <a:rPr lang="en-US" dirty="0" smtClean="0"/>
              <a:t>Reboot</a:t>
            </a:r>
          </a:p>
          <a:p>
            <a:pPr lvl="1"/>
            <a:r>
              <a:rPr lang="en-US" dirty="0" smtClean="0"/>
              <a:t>Install services</a:t>
            </a:r>
          </a:p>
          <a:p>
            <a:pPr lvl="1"/>
            <a:r>
              <a:rPr lang="en-US" dirty="0" smtClean="0"/>
              <a:t>Configure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DNS</a:t>
            </a:r>
          </a:p>
          <a:p>
            <a:pPr lvl="1"/>
            <a:r>
              <a:rPr lang="en-US" dirty="0" smtClean="0"/>
              <a:t>Simple Domain Name Server</a:t>
            </a:r>
          </a:p>
          <a:p>
            <a:r>
              <a:rPr lang="en-US" dirty="0" smtClean="0"/>
              <a:t>FTP</a:t>
            </a:r>
          </a:p>
          <a:p>
            <a:pPr lvl="1"/>
            <a:r>
              <a:rPr lang="en-US" dirty="0" smtClean="0"/>
              <a:t>File server</a:t>
            </a:r>
          </a:p>
          <a:p>
            <a:r>
              <a:rPr lang="en-US" dirty="0" smtClean="0"/>
              <a:t>Web Server</a:t>
            </a:r>
          </a:p>
          <a:p>
            <a:pPr lvl="1"/>
            <a:r>
              <a:rPr lang="en-US" dirty="0" smtClean="0"/>
              <a:t>Create a web site like you did with Apache</a:t>
            </a:r>
          </a:p>
          <a:p>
            <a:endParaRPr lang="en-US" dirty="0" smtClean="0"/>
          </a:p>
          <a:p>
            <a:r>
              <a:rPr lang="en-US" dirty="0" smtClean="0"/>
              <a:t>Test the above services with your </a:t>
            </a:r>
            <a:r>
              <a:rPr lang="en-US" dirty="0" err="1" smtClean="0"/>
              <a:t>Debian</a:t>
            </a:r>
            <a:r>
              <a:rPr lang="en-US" dirty="0" smtClean="0"/>
              <a:t> VM</a:t>
            </a:r>
          </a:p>
          <a:p>
            <a:pPr lvl="1"/>
            <a:r>
              <a:rPr lang="en-US" dirty="0" err="1" smtClean="0"/>
              <a:t>Debian</a:t>
            </a:r>
            <a:r>
              <a:rPr lang="en-US" dirty="0" smtClean="0"/>
              <a:t> IP address: 192.168.&lt;</a:t>
            </a:r>
            <a:r>
              <a:rPr lang="en-US" dirty="0" err="1" smtClean="0"/>
              <a:t>pcnumber</a:t>
            </a:r>
            <a:r>
              <a:rPr lang="en-US" dirty="0" smtClean="0"/>
              <a:t>&gt;.20</a:t>
            </a:r>
            <a:endParaRPr lang="en-US" dirty="0"/>
          </a:p>
          <a:p>
            <a:pPr lvl="2"/>
            <a:r>
              <a:rPr lang="en-US" dirty="0" smtClean="0"/>
              <a:t>Same network as your Windows Server</a:t>
            </a:r>
          </a:p>
          <a:p>
            <a:pPr lvl="1"/>
            <a:r>
              <a:rPr lang="en-US" dirty="0" smtClean="0"/>
              <a:t>Use the </a:t>
            </a:r>
            <a:r>
              <a:rPr lang="en-US" dirty="0" err="1" smtClean="0">
                <a:solidFill>
                  <a:srgbClr val="00B050"/>
                </a:solidFill>
              </a:rPr>
              <a:t>host</a:t>
            </a:r>
            <a:r>
              <a:rPr lang="en-US" dirty="0" err="1" smtClean="0"/>
              <a:t>.</a:t>
            </a:r>
            <a:r>
              <a:rPr lang="en-US" i="1" dirty="0" err="1" smtClean="0">
                <a:solidFill>
                  <a:srgbClr val="FF0000"/>
                </a:solidFill>
              </a:rPr>
              <a:t>name</a:t>
            </a:r>
            <a:r>
              <a:rPr lang="en-US" dirty="0" err="1" smtClean="0"/>
              <a:t>.uncc</a:t>
            </a:r>
            <a:r>
              <a:rPr lang="en-US" dirty="0" smtClean="0"/>
              <a:t> URL to also test the DNS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should be your </a:t>
            </a:r>
            <a:r>
              <a:rPr lang="en-US" dirty="0" err="1" smtClean="0"/>
              <a:t>userid</a:t>
            </a:r>
            <a:endParaRPr lang="en-US" dirty="0" smtClean="0"/>
          </a:p>
          <a:p>
            <a:pPr lvl="2"/>
            <a:r>
              <a:rPr lang="en-US" i="1" dirty="0" smtClean="0">
                <a:solidFill>
                  <a:srgbClr val="00B050"/>
                </a:solidFill>
              </a:rPr>
              <a:t>Host</a:t>
            </a:r>
            <a:r>
              <a:rPr lang="en-US" i="1" dirty="0" smtClean="0"/>
              <a:t> </a:t>
            </a:r>
            <a:r>
              <a:rPr lang="en-US" dirty="0" smtClean="0"/>
              <a:t>should be </a:t>
            </a:r>
            <a:r>
              <a:rPr lang="en-US" b="1" dirty="0" smtClean="0"/>
              <a:t>www</a:t>
            </a:r>
          </a:p>
          <a:p>
            <a:pPr lvl="2"/>
            <a:r>
              <a:rPr lang="en-US" dirty="0" smtClean="0"/>
              <a:t>Access the Web Pages copied to the Windows Server</a:t>
            </a:r>
          </a:p>
          <a:p>
            <a:pPr lvl="2"/>
            <a:r>
              <a:rPr lang="en-US" dirty="0" smtClean="0"/>
              <a:t>Transfer a file via FTP</a:t>
            </a:r>
          </a:p>
          <a:p>
            <a:pPr lvl="1"/>
            <a:r>
              <a:rPr lang="en-US" dirty="0" smtClean="0"/>
              <a:t>Hint: what did you need to do to get your browser on the remote device to use the host/domain names in the DNS lab?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Queries</a:t>
            </a:r>
          </a:p>
          <a:p>
            <a:pPr lvl="1"/>
            <a:r>
              <a:rPr lang="en-US" dirty="0" smtClean="0"/>
              <a:t>Need not work</a:t>
            </a:r>
          </a:p>
          <a:p>
            <a:pPr lvl="1"/>
            <a:r>
              <a:rPr lang="en-US" dirty="0" smtClean="0"/>
              <a:t>Needs an address</a:t>
            </a:r>
          </a:p>
          <a:p>
            <a:pPr lvl="1"/>
            <a:r>
              <a:rPr lang="en-US" dirty="0" smtClean="0"/>
              <a:t>172.16.1.252</a:t>
            </a:r>
          </a:p>
          <a:p>
            <a:r>
              <a:rPr lang="en-US" dirty="0" smtClean="0"/>
              <a:t>If want to test need to use NAT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778</TotalTime>
  <Words>184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Watermark</vt:lpstr>
      <vt:lpstr>Lab 10 Overview</vt:lpstr>
      <vt:lpstr>Windows Server 2008</vt:lpstr>
      <vt:lpstr>Windows Server 2008</vt:lpstr>
      <vt:lpstr>Services</vt:lpstr>
      <vt:lpstr>Notes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ajkombol</cp:lastModifiedBy>
  <cp:revision>75</cp:revision>
  <cp:lastPrinted>1601-01-01T00:00:00Z</cp:lastPrinted>
  <dcterms:created xsi:type="dcterms:W3CDTF">1601-01-01T00:00:00Z</dcterms:created>
  <dcterms:modified xsi:type="dcterms:W3CDTF">2018-01-14T20:30:30Z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