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8"/>
  </p:notesMasterIdLst>
  <p:handoutMasterIdLst>
    <p:handoutMasterId r:id="rId9"/>
  </p:handoutMasterIdLst>
  <p:sldIdLst>
    <p:sldId id="256" r:id="rId2"/>
    <p:sldId id="290" r:id="rId3"/>
    <p:sldId id="267" r:id="rId4"/>
    <p:sldId id="315" r:id="rId5"/>
    <p:sldId id="314" r:id="rId6"/>
    <p:sldId id="320" r:id="rId7"/>
  </p:sldIdLst>
  <p:sldSz cx="9144000" cy="6858000" type="screen4x3"/>
  <p:notesSz cx="7086600" cy="90805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DCBCC6-0FB5-45C4-A554-866AC7AB4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659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31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13238"/>
            <a:ext cx="56705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CD3F607-D89F-4706-9FCC-12702B917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9574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</a:endParaRPr>
            </a:p>
          </p:txBody>
        </p:sp>
      </p:grpSp>
      <p:sp>
        <p:nvSpPr>
          <p:cNvPr id="55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D31E66D-4722-4C73-98E7-611E73959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4E7A9-8BA5-463A-B748-E20C6C202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A6CB7-24E2-44AA-AB41-066FB4EE9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5EC85-E34D-4035-86B5-6C05E35C2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CA18-63DD-4913-B58E-2B3F72C2A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FC00D-DAAC-4F4D-9EE4-4B06D6822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97C6-2B00-4108-BB2D-76F4FE9E7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DE870-7005-4AC2-B7C6-6DA24B609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854C6-7630-4A60-92B0-9FFD10CE1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1C716-D2CB-4E0E-A1AC-5171DE0BE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BF67-BEA6-470D-B345-B4F26209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C5979-EF60-463E-8AB1-EC0171404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4E56AF58-ED50-45E7-A7EF-595FA7EA4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Domain Name Systems</a:t>
            </a:r>
          </a:p>
          <a:p>
            <a:pPr eaLnBrk="1" hangingPunct="1"/>
            <a:r>
              <a:rPr lang="en-US" dirty="0" smtClean="0"/>
              <a:t>Theory</a:t>
            </a:r>
          </a:p>
        </p:txBody>
      </p:sp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3CD91C-959E-4D13-A9EC-4419BA863E38}" type="slidenum">
              <a:rPr lang="en-US" smtClean="0">
                <a:latin typeface="Tahoma" charset="0"/>
              </a:rPr>
              <a:pPr/>
              <a:t>1</a:t>
            </a:fld>
            <a:endParaRPr lang="en-US" smtClean="0">
              <a:latin typeface="Tahoma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DNS works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Theory</a:t>
            </a:r>
          </a:p>
        </p:txBody>
      </p:sp>
      <p:sp>
        <p:nvSpPr>
          <p:cNvPr id="163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23CF63-ED29-4A71-8355-0B3A07DB3414}" type="slidenum">
              <a:rPr lang="en-US" smtClean="0">
                <a:latin typeface="Tahoma" charset="0"/>
              </a:rPr>
              <a:pPr/>
              <a:t>2</a:t>
            </a:fld>
            <a:endParaRPr lang="en-US" smtClean="0">
              <a:latin typeface="Tahoma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87AD81-4950-4E19-8F35-D81435CFCDAF}" type="slidenum">
              <a:rPr lang="en-US" smtClean="0">
                <a:latin typeface="Tahoma" charset="0"/>
              </a:rPr>
              <a:pPr/>
              <a:t>3</a:t>
            </a:fld>
            <a:endParaRPr lang="en-US" smtClean="0">
              <a:latin typeface="Tahoma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DNS Works - Theory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133600"/>
            <a:ext cx="3810000" cy="4343400"/>
          </a:xfrm>
        </p:spPr>
        <p:txBody>
          <a:bodyPr/>
          <a:lstStyle/>
          <a:p>
            <a:pPr eaLnBrk="1" hangingPunct="1"/>
            <a:r>
              <a:rPr lang="en-US" sz="2800" smtClean="0"/>
              <a:t>Domain names</a:t>
            </a:r>
          </a:p>
          <a:p>
            <a:pPr lvl="1" eaLnBrk="1" hangingPunct="1"/>
            <a:r>
              <a:rPr lang="en-US" sz="2400" smtClean="0"/>
              <a:t>Arranged in a tree</a:t>
            </a:r>
          </a:p>
          <a:p>
            <a:pPr lvl="2" eaLnBrk="1" hangingPunct="1"/>
            <a:r>
              <a:rPr lang="en-US" sz="2000" smtClean="0"/>
              <a:t>Cut into zones</a:t>
            </a:r>
          </a:p>
          <a:p>
            <a:pPr lvl="3" eaLnBrk="1" hangingPunct="1"/>
            <a:r>
              <a:rPr lang="en-US" sz="1800" smtClean="0"/>
              <a:t>Each served by a nameserver</a:t>
            </a:r>
          </a:p>
        </p:txBody>
      </p:sp>
      <p:pic>
        <p:nvPicPr>
          <p:cNvPr id="17413" name="Picture 5" descr="Domain_name_spac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038600" y="2290763"/>
            <a:ext cx="5105400" cy="4070350"/>
          </a:xfr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EF0AE-B03A-457A-A330-6732FB663CFF}" type="slidenum">
              <a:rPr lang="en-US" smtClean="0">
                <a:latin typeface="Tahoma" charset="0"/>
              </a:rPr>
              <a:pPr/>
              <a:t>4</a:t>
            </a:fld>
            <a:endParaRPr lang="en-US" smtClean="0">
              <a:latin typeface="Tahoma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DNS Works - Theory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Domain name space consists of a tree of domain names</a:t>
            </a:r>
          </a:p>
          <a:p>
            <a:pPr lvl="1" eaLnBrk="1" hangingPunct="1"/>
            <a:r>
              <a:rPr lang="en-US" sz="2400" dirty="0" smtClean="0"/>
              <a:t>Each node or leaf in the tree</a:t>
            </a:r>
          </a:p>
          <a:p>
            <a:pPr lvl="2" eaLnBrk="1" hangingPunct="1"/>
            <a:r>
              <a:rPr lang="en-US" sz="2000" dirty="0" smtClean="0"/>
              <a:t>Has one or more </a:t>
            </a:r>
            <a:r>
              <a:rPr lang="en-US" sz="2000" b="1" dirty="0" smtClean="0"/>
              <a:t>resource records</a:t>
            </a:r>
          </a:p>
          <a:p>
            <a:pPr lvl="2" eaLnBrk="1" hangingPunct="1"/>
            <a:r>
              <a:rPr lang="en-US" sz="2000" dirty="0" smtClean="0"/>
              <a:t>Holds information associated with the domain name</a:t>
            </a:r>
          </a:p>
          <a:p>
            <a:pPr lvl="1" eaLnBrk="1" hangingPunct="1"/>
            <a:r>
              <a:rPr lang="en-US" sz="2400" dirty="0" smtClean="0"/>
              <a:t>The tree sub-divides into </a:t>
            </a:r>
            <a:r>
              <a:rPr lang="en-US" sz="2400" b="1" dirty="0" smtClean="0"/>
              <a:t>zones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Zone consists of a collection of connected nodes</a:t>
            </a:r>
          </a:p>
          <a:p>
            <a:pPr lvl="2" eaLnBrk="1" hangingPunct="1"/>
            <a:r>
              <a:rPr lang="en-US" sz="2000" dirty="0" smtClean="0"/>
              <a:t>Authoritatively served by an </a:t>
            </a:r>
            <a:r>
              <a:rPr lang="en-US" sz="2000" b="1" dirty="0" smtClean="0"/>
              <a:t>authoritative DNS </a:t>
            </a:r>
            <a:r>
              <a:rPr lang="en-US" sz="2000" b="1" dirty="0" err="1" smtClean="0"/>
              <a:t>nameserver</a:t>
            </a:r>
            <a:endParaRPr lang="en-US" sz="2000" dirty="0" smtClean="0"/>
          </a:p>
          <a:p>
            <a:pPr lvl="2" eaLnBrk="1" hangingPunct="1"/>
            <a:r>
              <a:rPr lang="en-US" sz="2000" dirty="0" smtClean="0"/>
              <a:t>Note that a single </a:t>
            </a:r>
            <a:r>
              <a:rPr lang="en-US" sz="2000" dirty="0" smtClean="0"/>
              <a:t>name server </a:t>
            </a:r>
            <a:r>
              <a:rPr lang="en-US" sz="2000" dirty="0" smtClean="0"/>
              <a:t>can host several zones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44894C-B4B4-4A18-A216-EA05B98430BB}" type="slidenum">
              <a:rPr lang="en-US" smtClean="0">
                <a:latin typeface="Tahoma" charset="0"/>
              </a:rPr>
              <a:pPr/>
              <a:t>5</a:t>
            </a:fld>
            <a:endParaRPr lang="en-US" smtClean="0">
              <a:latin typeface="Tahom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DNS Works - Theory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116888" cy="449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When a system administrator wants to let another administrator control a part of the domain name space within his or her zone of authority</a:t>
            </a:r>
          </a:p>
          <a:p>
            <a:pPr lvl="1" eaLnBrk="1" hangingPunct="1"/>
            <a:r>
              <a:rPr lang="en-US" sz="2400" dirty="0" smtClean="0"/>
              <a:t>Can </a:t>
            </a:r>
            <a:r>
              <a:rPr lang="en-US" sz="2400" b="1" dirty="0" smtClean="0"/>
              <a:t>delegate</a:t>
            </a:r>
            <a:r>
              <a:rPr lang="en-US" sz="2400" dirty="0" smtClean="0"/>
              <a:t> control to the other administrator</a:t>
            </a:r>
          </a:p>
          <a:p>
            <a:pPr lvl="1" eaLnBrk="1" hangingPunct="1"/>
            <a:r>
              <a:rPr lang="en-US" sz="2400" dirty="0" smtClean="0"/>
              <a:t>Splits a part of the old zone off into a new zone</a:t>
            </a:r>
          </a:p>
          <a:p>
            <a:pPr lvl="2" eaLnBrk="1" hangingPunct="1"/>
            <a:r>
              <a:rPr lang="en-US" sz="2000" dirty="0" smtClean="0"/>
              <a:t>Comes under the authority of the second administrator's </a:t>
            </a:r>
            <a:r>
              <a:rPr lang="en-US" sz="2000" dirty="0" smtClean="0"/>
              <a:t>name servers</a:t>
            </a:r>
            <a:endParaRPr lang="en-US" sz="2000" dirty="0" smtClean="0"/>
          </a:p>
          <a:p>
            <a:pPr lvl="1" eaLnBrk="1" hangingPunct="1"/>
            <a:r>
              <a:rPr lang="en-US" sz="2400" dirty="0" smtClean="0"/>
              <a:t>The old zone becomes no longer authoritative for what goes under the authority of the new zone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0B703-7280-49BD-8D51-20A4C0DD0EA7}" type="slidenum">
              <a:rPr lang="en-US" smtClean="0">
                <a:latin typeface="Tahoma" charset="0"/>
              </a:rPr>
              <a:pPr/>
              <a:t>6</a:t>
            </a:fld>
            <a:endParaRPr lang="en-US" smtClean="0">
              <a:latin typeface="Tahom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DNS Works - Theory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1168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Resolver</a:t>
            </a:r>
            <a:r>
              <a:rPr lang="en-US" sz="2800" dirty="0" smtClean="0"/>
              <a:t> looks up the information associated with nodes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Knows how to communicate with name servers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Sends DNS requests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Heeds DNS responses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Resolving usually entails </a:t>
            </a:r>
            <a:r>
              <a:rPr lang="en-US" sz="2400" b="1" dirty="0" smtClean="0"/>
              <a:t>iterating</a:t>
            </a:r>
            <a:r>
              <a:rPr lang="en-US" sz="2400" dirty="0" smtClean="0"/>
              <a:t> through several name servers to find the needed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resolvers function simplistically and can only communicate with a single name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These simple resolvers rely on a </a:t>
            </a:r>
            <a:r>
              <a:rPr lang="en-US" sz="2400" b="1" dirty="0" smtClean="0"/>
              <a:t>recursing name server</a:t>
            </a:r>
            <a:r>
              <a:rPr lang="en-US" sz="2400" dirty="0" smtClean="0"/>
              <a:t> to perform the work of finding information for them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4.0"/>
  <p:tag name="TPVERSION" val="5"/>
  <p:tag name="TPFULLVERSION" val="5.2.1.3179"/>
  <p:tag name="PPTVERSION" val="12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2194</TotalTime>
  <Words>244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Blends</vt:lpstr>
      <vt:lpstr>DNS</vt:lpstr>
      <vt:lpstr>How DNS works</vt:lpstr>
      <vt:lpstr>How DNS Works - Theory</vt:lpstr>
      <vt:lpstr>How DNS Works - Theory</vt:lpstr>
      <vt:lpstr>How DNS Works - Theory</vt:lpstr>
      <vt:lpstr>How DNS Works - Theory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47</cp:revision>
  <cp:lastPrinted>1601-01-01T00:00:00Z</cp:lastPrinted>
  <dcterms:created xsi:type="dcterms:W3CDTF">1601-01-01T00:00:00Z</dcterms:created>
  <dcterms:modified xsi:type="dcterms:W3CDTF">2014-02-09T19:59:26Z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