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DFA2D-6972-442B-9D00-D1DF046C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FD7F3-D5E0-40FF-840C-9CACF9481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3996-A474-4D3C-9EB2-CF25180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5F1F-AB98-4BD7-8139-8337C8DD5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CBB3A-888D-4AC0-8331-374C2A594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56CF7-44E5-4303-B31B-58DB0FA8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83A38-A4A0-46C0-BFAA-6913EB368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516C-AE7C-409D-9F68-C7796CFCF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839E-2B05-4169-971B-9BFE179D5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A81D0-F5A9-4013-8407-27FCB311A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6389-77C2-4487-A3F4-42085AC0A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092EC8BD-956A-40A3-8003-5E1D6F2CD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7" r:id="rId2"/>
    <p:sldLayoutId id="2147483763" r:id="rId3"/>
    <p:sldLayoutId id="2147483758" r:id="rId4"/>
    <p:sldLayoutId id="2147483759" r:id="rId5"/>
    <p:sldLayoutId id="2147483760" r:id="rId6"/>
    <p:sldLayoutId id="2147483764" r:id="rId7"/>
    <p:sldLayoutId id="2147483765" r:id="rId8"/>
    <p:sldLayoutId id="2147483766" r:id="rId9"/>
    <p:sldLayoutId id="2147483761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Notice!!!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equipment in this lab is for ITIS 2110 and 3110 use only</a:t>
            </a:r>
          </a:p>
          <a:p>
            <a:pPr eaLnBrk="1" hangingPunct="1"/>
            <a:r>
              <a:rPr lang="en-US" dirty="0" smtClean="0"/>
              <a:t>Do not remove any equipment from this room without explicit permission</a:t>
            </a:r>
          </a:p>
          <a:p>
            <a:pPr eaLnBrk="1" hangingPunct="1"/>
            <a:r>
              <a:rPr lang="en-US" dirty="0" smtClean="0"/>
              <a:t>Do not reconfigure any equipment in this room without explicit permission</a:t>
            </a:r>
          </a:p>
          <a:p>
            <a:pPr eaLnBrk="1" hangingPunct="1"/>
            <a:r>
              <a:rPr lang="en-US" dirty="0" smtClean="0"/>
              <a:t>Contact Tony Kombol for any questions or for permission:</a:t>
            </a:r>
          </a:p>
          <a:p>
            <a:pPr lvl="1" eaLnBrk="1" hangingPunct="1"/>
            <a:r>
              <a:rPr lang="en-US" dirty="0" smtClean="0"/>
              <a:t>Woodward Hall 333G</a:t>
            </a:r>
          </a:p>
          <a:p>
            <a:pPr lvl="1" eaLnBrk="1" hangingPunct="1"/>
            <a:r>
              <a:rPr lang="en-US" dirty="0" smtClean="0"/>
              <a:t>704-687-8194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711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Module</vt:lpstr>
      <vt:lpstr>Notice!!!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11, 2006</dc:title>
  <dc:creator>Kombol</dc:creator>
  <cp:lastModifiedBy>tkombol</cp:lastModifiedBy>
  <cp:revision>84</cp:revision>
  <dcterms:created xsi:type="dcterms:W3CDTF">2006-01-11T14:58:48Z</dcterms:created>
  <dcterms:modified xsi:type="dcterms:W3CDTF">2013-11-08T15:03:46Z</dcterms:modified>
</cp:coreProperties>
</file>