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85" r:id="rId3"/>
    <p:sldId id="286" r:id="rId4"/>
    <p:sldId id="287" r:id="rId5"/>
    <p:sldId id="288" r:id="rId6"/>
    <p:sldId id="289" r:id="rId7"/>
    <p:sldId id="290" r:id="rId8"/>
    <p:sldId id="294" r:id="rId9"/>
    <p:sldId id="291" r:id="rId10"/>
    <p:sldId id="292" r:id="rId11"/>
    <p:sldId id="295" r:id="rId12"/>
    <p:sldId id="293" r:id="rId13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41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D122BBF-2D57-47A4-8196-A99E8209FB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46B39-D3AF-43CB-8EFE-2D0257415E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C6D43-4F64-4D9D-B057-8B117856A0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B2A2D-1E9D-4F74-A8F8-A95B882164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E51C09-DFDC-4A4A-B48B-88B1CD7AA1D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61222-19FD-46E1-830D-00B27B1158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310C6-E543-4CAD-AC47-72A81BF463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23A07-3FC3-49AD-864D-F5D277CBB4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15598-279A-4D19-9BC3-CF7AD4B706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AA87C-1B52-4354-B14B-0D86734C0B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24840-FA48-4F99-BC6E-202047ED6B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B52B8-2265-47BC-A1EB-6F2CFE6DE8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35057-A231-40BA-B436-BADA98D03C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+mj-lt"/>
              </a:defRPr>
            </a:lvl1pPr>
          </a:lstStyle>
          <a:p>
            <a:pPr>
              <a:defRPr/>
            </a:pPr>
            <a:fld id="{28E51C09-DFDC-4A4A-B48B-88B1CD7AA1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103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5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Review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End of Semester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Half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Distributed Files Systems</a:t>
            </a:r>
          </a:p>
          <a:p>
            <a:pPr lvl="1"/>
            <a:r>
              <a:rPr lang="en-US" sz="2800" dirty="0" smtClean="0"/>
              <a:t>Access other systems data</a:t>
            </a:r>
          </a:p>
          <a:p>
            <a:pPr lvl="1"/>
            <a:r>
              <a:rPr lang="en-US" sz="2800" dirty="0" smtClean="0"/>
              <a:t>NFS, SMB</a:t>
            </a:r>
          </a:p>
          <a:p>
            <a:r>
              <a:rPr lang="en-US" sz="3200" dirty="0" smtClean="0"/>
              <a:t>NAS/SAN</a:t>
            </a:r>
          </a:p>
          <a:p>
            <a:pPr lvl="1"/>
            <a:r>
              <a:rPr lang="en-US" sz="2800" dirty="0" smtClean="0"/>
              <a:t>File access (NAS)</a:t>
            </a:r>
          </a:p>
          <a:p>
            <a:pPr lvl="2"/>
            <a:r>
              <a:rPr lang="en-US" dirty="0" smtClean="0"/>
              <a:t>Multiple access by various users/systems</a:t>
            </a:r>
          </a:p>
          <a:p>
            <a:pPr lvl="2"/>
            <a:r>
              <a:rPr lang="en-US" dirty="0" smtClean="0"/>
              <a:t>By files</a:t>
            </a:r>
          </a:p>
          <a:p>
            <a:pPr lvl="1"/>
            <a:r>
              <a:rPr lang="en-US" sz="2800" dirty="0" smtClean="0"/>
              <a:t>Block access (SAN)</a:t>
            </a:r>
          </a:p>
          <a:p>
            <a:pPr lvl="2"/>
            <a:r>
              <a:rPr lang="en-US" sz="2400" dirty="0" smtClean="0"/>
              <a:t>Only one system may access</a:t>
            </a:r>
          </a:p>
          <a:p>
            <a:pPr lvl="2"/>
            <a:r>
              <a:rPr lang="en-US" sz="2400" dirty="0" smtClean="0"/>
              <a:t>Like an unformatted hard drive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Half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SNMP</a:t>
            </a:r>
          </a:p>
          <a:p>
            <a:pPr lvl="1"/>
            <a:r>
              <a:rPr lang="en-US" dirty="0" smtClean="0"/>
              <a:t>Monitor/Control Network resources</a:t>
            </a:r>
          </a:p>
          <a:p>
            <a:pPr lvl="1"/>
            <a:r>
              <a:rPr lang="en-US" dirty="0" smtClean="0"/>
              <a:t>Client/server</a:t>
            </a:r>
          </a:p>
          <a:p>
            <a:pPr lvl="2"/>
            <a:r>
              <a:rPr lang="en-US" dirty="0" smtClean="0"/>
              <a:t>Monitors are the clients</a:t>
            </a:r>
          </a:p>
          <a:p>
            <a:pPr lvl="2"/>
            <a:r>
              <a:rPr lang="en-US" dirty="0" smtClean="0"/>
              <a:t>Network devices are the servers</a:t>
            </a:r>
          </a:p>
          <a:p>
            <a:r>
              <a:rPr lang="en-US" dirty="0" smtClean="0"/>
              <a:t>LDAP</a:t>
            </a:r>
          </a:p>
          <a:p>
            <a:pPr lvl="1"/>
            <a:r>
              <a:rPr lang="en-US" dirty="0" smtClean="0"/>
              <a:t>Directory Protocol</a:t>
            </a:r>
          </a:p>
          <a:p>
            <a:r>
              <a:rPr lang="en-US" dirty="0" smtClean="0"/>
              <a:t>SPAM</a:t>
            </a:r>
          </a:p>
          <a:p>
            <a:pPr lvl="1"/>
            <a:r>
              <a:rPr lang="en-US" dirty="0" smtClean="0"/>
              <a:t>Indirectly impacts Infrastructure</a:t>
            </a:r>
          </a:p>
        </p:txBody>
      </p:sp>
    </p:spTree>
    <p:extLst>
      <p:ext uri="{BB962C8B-B14F-4D97-AF65-F5344CB8AC3E}">
        <p14:creationId xmlns:p14="http://schemas.microsoft.com/office/powerpoint/2010/main" val="293323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Half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 Computing</a:t>
            </a:r>
          </a:p>
          <a:p>
            <a:pPr lvl="1"/>
            <a:r>
              <a:rPr lang="en-US" dirty="0" smtClean="0"/>
              <a:t>VNC</a:t>
            </a:r>
          </a:p>
          <a:p>
            <a:pPr lvl="2"/>
            <a:r>
              <a:rPr lang="en-US" dirty="0" smtClean="0"/>
              <a:t>Remote access to a computer</a:t>
            </a:r>
          </a:p>
          <a:p>
            <a:pPr lvl="2"/>
            <a:r>
              <a:rPr lang="en-US" smtClean="0"/>
              <a:t>GUI</a:t>
            </a:r>
            <a:endParaRPr lang="en-US" dirty="0" smtClean="0"/>
          </a:p>
          <a:p>
            <a:pPr lvl="1"/>
            <a:r>
              <a:rPr lang="en-US" dirty="0" smtClean="0"/>
              <a:t>VPN</a:t>
            </a:r>
          </a:p>
          <a:p>
            <a:pPr lvl="2"/>
            <a:r>
              <a:rPr lang="en-US" dirty="0" smtClean="0"/>
              <a:t>Extending a secure network to remote locations</a:t>
            </a:r>
          </a:p>
          <a:p>
            <a:r>
              <a:rPr lang="en-US" dirty="0" smtClean="0"/>
              <a:t>Backup</a:t>
            </a:r>
          </a:p>
          <a:p>
            <a:pPr lvl="1"/>
            <a:r>
              <a:rPr lang="en-US" dirty="0" smtClean="0"/>
              <a:t>Critical to ensure data is kept “safe”</a:t>
            </a:r>
          </a:p>
          <a:p>
            <a:pPr lvl="1"/>
            <a:r>
              <a:rPr lang="en-US" dirty="0" smtClean="0"/>
              <a:t>Often overlooked or ignored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First Half of Semester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Half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infrastructure</a:t>
            </a:r>
          </a:p>
          <a:p>
            <a:r>
              <a:rPr lang="en-US" dirty="0" smtClean="0"/>
              <a:t>Computer Basics</a:t>
            </a:r>
          </a:p>
          <a:p>
            <a:pPr lvl="1"/>
            <a:r>
              <a:rPr lang="en-US" dirty="0" smtClean="0"/>
              <a:t>Number systems</a:t>
            </a:r>
          </a:p>
          <a:p>
            <a:pPr lvl="1"/>
            <a:r>
              <a:rPr lang="en-US" dirty="0" smtClean="0"/>
              <a:t>Data storage</a:t>
            </a:r>
          </a:p>
          <a:p>
            <a:pPr lvl="2"/>
            <a:r>
              <a:rPr lang="en-US" dirty="0" smtClean="0"/>
              <a:t>Numbers</a:t>
            </a:r>
          </a:p>
          <a:p>
            <a:pPr lvl="2"/>
            <a:r>
              <a:rPr lang="en-US" dirty="0" smtClean="0"/>
              <a:t>Characters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Half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Networks</a:t>
            </a:r>
          </a:p>
          <a:p>
            <a:pPr lvl="1"/>
            <a:r>
              <a:rPr lang="en-US" dirty="0" smtClean="0"/>
              <a:t>MAC addresses</a:t>
            </a:r>
          </a:p>
          <a:p>
            <a:pPr lvl="2"/>
            <a:r>
              <a:rPr lang="en-US" dirty="0" smtClean="0"/>
              <a:t>Only way one computer can connect to another</a:t>
            </a:r>
          </a:p>
          <a:p>
            <a:pPr lvl="2"/>
            <a:r>
              <a:rPr lang="en-US" dirty="0" smtClean="0"/>
              <a:t>Unique addresses for all NICs</a:t>
            </a:r>
          </a:p>
          <a:p>
            <a:pPr lvl="1"/>
            <a:r>
              <a:rPr lang="en-US" dirty="0" smtClean="0"/>
              <a:t>IP</a:t>
            </a:r>
          </a:p>
          <a:p>
            <a:pPr lvl="2"/>
            <a:r>
              <a:rPr lang="en-US" dirty="0" smtClean="0"/>
              <a:t>Unique addresses for computers</a:t>
            </a:r>
          </a:p>
          <a:p>
            <a:pPr lvl="3"/>
            <a:r>
              <a:rPr lang="en-US" dirty="0" smtClean="0"/>
              <a:t>Within a network</a:t>
            </a:r>
          </a:p>
          <a:p>
            <a:pPr lvl="1"/>
            <a:r>
              <a:rPr lang="en-US" dirty="0" smtClean="0"/>
              <a:t>TCP/UDP</a:t>
            </a:r>
          </a:p>
          <a:p>
            <a:pPr lvl="2"/>
            <a:r>
              <a:rPr lang="en-US" dirty="0" smtClean="0"/>
              <a:t>Ways to transmit data</a:t>
            </a:r>
          </a:p>
          <a:p>
            <a:pPr lvl="3"/>
            <a:r>
              <a:rPr lang="en-US" dirty="0" smtClean="0"/>
              <a:t>Assured delivery (TCP)</a:t>
            </a:r>
          </a:p>
          <a:p>
            <a:pPr lvl="3"/>
            <a:r>
              <a:rPr lang="en-US" dirty="0" smtClean="0"/>
              <a:t>Low overhead (UDP)</a:t>
            </a:r>
          </a:p>
          <a:p>
            <a:pPr lvl="1"/>
            <a:r>
              <a:rPr lang="en-US" dirty="0" smtClean="0"/>
              <a:t>ARP</a:t>
            </a:r>
          </a:p>
          <a:p>
            <a:pPr lvl="2"/>
            <a:r>
              <a:rPr lang="en-US" dirty="0" smtClean="0"/>
              <a:t>Find the MAC address of a computer</a:t>
            </a:r>
          </a:p>
          <a:p>
            <a:pPr lvl="3"/>
            <a:r>
              <a:rPr lang="en-US" dirty="0" smtClean="0"/>
              <a:t>Local network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Half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Networks</a:t>
            </a:r>
          </a:p>
          <a:p>
            <a:pPr lvl="1"/>
            <a:r>
              <a:rPr lang="en-US" dirty="0" smtClean="0"/>
              <a:t>Switches allow connections between computers</a:t>
            </a:r>
          </a:p>
          <a:p>
            <a:pPr lvl="2"/>
            <a:r>
              <a:rPr lang="en-US" dirty="0" smtClean="0"/>
              <a:t>In a local network</a:t>
            </a:r>
          </a:p>
          <a:p>
            <a:pPr lvl="1"/>
            <a:r>
              <a:rPr lang="en-US" dirty="0" smtClean="0"/>
              <a:t>Only computers in their (logical) network are allowed to directly communicate</a:t>
            </a:r>
          </a:p>
          <a:p>
            <a:pPr lvl="1"/>
            <a:r>
              <a:rPr lang="en-US" dirty="0" smtClean="0"/>
              <a:t>Routers</a:t>
            </a:r>
          </a:p>
          <a:p>
            <a:pPr lvl="2"/>
            <a:r>
              <a:rPr lang="en-US" dirty="0" smtClean="0"/>
              <a:t>Transmit data from one network to another</a:t>
            </a:r>
          </a:p>
          <a:p>
            <a:pPr lvl="1"/>
            <a:r>
              <a:rPr lang="en-US" dirty="0" smtClean="0"/>
              <a:t>NAT</a:t>
            </a:r>
          </a:p>
          <a:p>
            <a:pPr lvl="1"/>
            <a:r>
              <a:rPr lang="en-US" dirty="0" smtClean="0"/>
              <a:t>DHCP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Half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DNS</a:t>
            </a:r>
          </a:p>
          <a:p>
            <a:pPr lvl="1"/>
            <a:r>
              <a:rPr lang="en-US" dirty="0" smtClean="0"/>
              <a:t>Gives "human" names to computer addresses</a:t>
            </a:r>
          </a:p>
          <a:p>
            <a:pPr lvl="2"/>
            <a:r>
              <a:rPr lang="en-US" dirty="0" smtClean="0"/>
              <a:t>Is not "really" needed</a:t>
            </a:r>
          </a:p>
          <a:p>
            <a:pPr lvl="1"/>
            <a:r>
              <a:rPr lang="en-US" dirty="0" smtClean="0"/>
              <a:t>Makes </a:t>
            </a:r>
            <a:r>
              <a:rPr lang="en-US" dirty="0" smtClean="0"/>
              <a:t>the </a:t>
            </a:r>
            <a:r>
              <a:rPr lang="en-US" dirty="0" smtClean="0"/>
              <a:t>Internet </a:t>
            </a:r>
            <a:r>
              <a:rPr lang="en-US" dirty="0" smtClean="0"/>
              <a:t>human friendly</a:t>
            </a:r>
          </a:p>
          <a:p>
            <a:pPr lvl="2"/>
            <a:r>
              <a:rPr lang="en-US" dirty="0" smtClean="0"/>
              <a:t>Arguably the most important service on the Internet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Half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30725"/>
          </a:xfrm>
        </p:spPr>
        <p:txBody>
          <a:bodyPr/>
          <a:lstStyle/>
          <a:p>
            <a:r>
              <a:rPr lang="en-US" dirty="0" smtClean="0"/>
              <a:t>HTTP</a:t>
            </a:r>
          </a:p>
          <a:p>
            <a:pPr lvl="1"/>
            <a:r>
              <a:rPr lang="en-US" dirty="0" smtClean="0"/>
              <a:t>Allows retrieving of "HyperText" material</a:t>
            </a:r>
          </a:p>
          <a:p>
            <a:r>
              <a:rPr lang="en-US" dirty="0" smtClean="0"/>
              <a:t>HTML</a:t>
            </a:r>
          </a:p>
          <a:p>
            <a:pPr lvl="1"/>
            <a:r>
              <a:rPr lang="en-US" dirty="0" smtClean="0"/>
              <a:t>Language of the HyperText</a:t>
            </a:r>
          </a:p>
          <a:p>
            <a:pPr lvl="2"/>
            <a:r>
              <a:rPr lang="en-US" dirty="0" smtClean="0"/>
              <a:t>Formatting</a:t>
            </a:r>
          </a:p>
          <a:p>
            <a:pPr lvl="2"/>
            <a:r>
              <a:rPr lang="en-US" dirty="0" smtClean="0"/>
              <a:t>Referencing other docs</a:t>
            </a:r>
          </a:p>
          <a:p>
            <a:r>
              <a:rPr lang="en-US" dirty="0" smtClean="0"/>
              <a:t>Web Servers</a:t>
            </a:r>
          </a:p>
          <a:p>
            <a:pPr lvl="1"/>
            <a:r>
              <a:rPr lang="en-US" dirty="0" smtClean="0"/>
              <a:t>Apache</a:t>
            </a:r>
          </a:p>
          <a:p>
            <a:pPr lvl="1"/>
            <a:r>
              <a:rPr lang="en-US" dirty="0" smtClean="0"/>
              <a:t>IIS HTTP server</a:t>
            </a:r>
          </a:p>
          <a:p>
            <a:pPr lvl="1"/>
            <a:r>
              <a:rPr lang="en-US" dirty="0" smtClean="0"/>
              <a:t>NGINX</a:t>
            </a:r>
            <a:endParaRPr lang="en-US" dirty="0"/>
          </a:p>
          <a:p>
            <a:pPr lvl="1"/>
            <a:r>
              <a:rPr lang="en-US" dirty="0" smtClean="0"/>
              <a:t>Many others…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Half of Semester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138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Half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Mail Servers</a:t>
            </a:r>
          </a:p>
          <a:p>
            <a:pPr lvl="1"/>
            <a:r>
              <a:rPr lang="en-US" dirty="0" smtClean="0"/>
              <a:t>SMTP</a:t>
            </a:r>
          </a:p>
          <a:p>
            <a:pPr lvl="1"/>
            <a:r>
              <a:rPr lang="en-US" dirty="0" smtClean="0"/>
              <a:t>POP and IMAP</a:t>
            </a:r>
          </a:p>
          <a:p>
            <a:r>
              <a:rPr lang="en-US" dirty="0" smtClean="0"/>
              <a:t>Telenet</a:t>
            </a:r>
          </a:p>
          <a:p>
            <a:pPr lvl="1"/>
            <a:r>
              <a:rPr lang="en-US" dirty="0" smtClean="0"/>
              <a:t>Remote control over network</a:t>
            </a:r>
          </a:p>
          <a:p>
            <a:pPr lvl="2"/>
            <a:r>
              <a:rPr lang="en-US" dirty="0" smtClean="0"/>
              <a:t>rsh, rcp, ftp</a:t>
            </a:r>
          </a:p>
          <a:p>
            <a:pPr lvl="1"/>
            <a:r>
              <a:rPr lang="en-US" dirty="0" smtClean="0"/>
              <a:t>Typically unsecure</a:t>
            </a:r>
          </a:p>
          <a:p>
            <a:r>
              <a:rPr lang="en-US" dirty="0" smtClean="0"/>
              <a:t>SSH</a:t>
            </a:r>
          </a:p>
          <a:p>
            <a:pPr lvl="1"/>
            <a:r>
              <a:rPr lang="en-US" dirty="0" smtClean="0"/>
              <a:t>Secure network protocol</a:t>
            </a:r>
          </a:p>
          <a:p>
            <a:pPr lvl="2"/>
            <a:r>
              <a:rPr lang="en-US" dirty="0" err="1"/>
              <a:t>s</a:t>
            </a:r>
            <a:r>
              <a:rPr lang="en-US" dirty="0" err="1" smtClean="0"/>
              <a:t>sh</a:t>
            </a:r>
            <a:r>
              <a:rPr lang="en-US" dirty="0" smtClean="0"/>
              <a:t>, </a:t>
            </a:r>
            <a:r>
              <a:rPr lang="en-US" dirty="0" err="1" smtClean="0"/>
              <a:t>scp</a:t>
            </a:r>
            <a:r>
              <a:rPr lang="en-US" dirty="0" smtClean="0"/>
              <a:t>, </a:t>
            </a:r>
            <a:r>
              <a:rPr lang="en-US" dirty="0" err="1" smtClean="0"/>
              <a:t>sftp</a:t>
            </a:r>
            <a:r>
              <a:rPr lang="en-US" dirty="0" smtClean="0"/>
              <a:t>, etc…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BARVISIBLE" val="True"/>
  <p:tag name="CSVFORMAT" val="8"/>
  <p:tag name="COUNTDOWNSTYLE" val="-1"/>
  <p:tag name="COUNTDOWNSECONDS" val="10"/>
  <p:tag name="BACKUPSESSIONS" val="True"/>
  <p:tag name="REVIEWONLY" val="False"/>
  <p:tag name="RACEENDPOINTS" val="100"/>
  <p:tag name="PARTICIPANTSINLEADERBOARD" val="5"/>
  <p:tag name="BUBBLESIZEVISIBLE" val="True"/>
  <p:tag name="CUSTOMGRIDBACKCOLOR" val="-2830136"/>
  <p:tag name="CUSTOMCELLBACKCOLOR3" val="-268652"/>
  <p:tag name="DISPLAYDEVICENUMBER" val="True"/>
  <p:tag name="AUTOSIZEGRID" val="True"/>
  <p:tag name="POLLINGCYCLE" val="2"/>
  <p:tag name="INCLUDENONRESPONDERS" val="False"/>
  <p:tag name="CORRECTPOINTVALUE" val="1"/>
  <p:tag name="ZEROBASED" val="False"/>
  <p:tag name="FIBDISPLAYRESULTS" val="True"/>
  <p:tag name="PRRESPONSE1" val="10"/>
  <p:tag name="PRRESPONSE5" val="6"/>
  <p:tag name="PRRESPONSE9" val="2"/>
  <p:tag name="TASKPANEKEY" val="c89854de-9c80-4930-88bc-b0c36c0dce40"/>
  <p:tag name="USESECONDARYMONITOR" val="True"/>
  <p:tag name="ANSWERNOWTEXT" val="Answer Now"/>
  <p:tag name="INPUTSOURCE" val="1"/>
  <p:tag name="CHARTVALUEFORMAT" val="0%"/>
  <p:tag name="STDCHART" val="1"/>
  <p:tag name="TEAMSINLEADERBOARD" val="5"/>
  <p:tag name="BUBBLEGROUPING" val="3"/>
  <p:tag name="CUSTOMCELLBACKCOLOR2" val="-13395457"/>
  <p:tag name="DISPLAYDEVICEID" val="True"/>
  <p:tag name="GRIDPOSITION" val="1"/>
  <p:tag name="RESETCHARTS" val="True"/>
  <p:tag name="INCORRECTPOINTVALUE" val="0"/>
  <p:tag name="CHARTSCALE" val="True"/>
  <p:tag name="FIBDISPLAYKEYWORDS" val="True"/>
  <p:tag name="PRRESPONSE6" val="5"/>
  <p:tag name="SHOWFLASHWARNING" val="True"/>
  <p:tag name="RESPCOUNTERSTYLE" val="-1"/>
  <p:tag name="ALLOWDUPLICATES" val="False"/>
  <p:tag name="AUTOUPDATEALIASES" val="True"/>
  <p:tag name="MAXRESPONDERS" val="5"/>
  <p:tag name="CUSTOMCELLFORECOLOR" val="-16777216"/>
  <p:tag name="DISPLAYNAME" val="True"/>
  <p:tag name="GRIDFONTSIZE" val="12"/>
  <p:tag name="INCLUDEPPT" val="True"/>
  <p:tag name="AUTOADJUSTPARTRANGE" val="True"/>
  <p:tag name="PRRESPONSE2" val="9"/>
  <p:tag name="PRRESPONSE8" val="3"/>
  <p:tag name="POWERPOINTVERSION" val="14.0"/>
  <p:tag name="RESPCOUNTERFORMAT" val="0"/>
  <p:tag name="AUTOADVANCE" val="False"/>
  <p:tag name="SKIPREMAININGRACESLIDES" val="True"/>
  <p:tag name="CUSTOMCELLBACKCOLOR1" val="-657956"/>
  <p:tag name="GRIDROTATIONINTERVAL" val="2"/>
  <p:tag name="MULTIRESPDIVISOR" val="1"/>
  <p:tag name="ADVANCEDSETTINGSVIEW" val="False"/>
  <p:tag name="PRRESPONSE4" val="7"/>
  <p:tag name="RESPTABLESTYLE" val="-1"/>
  <p:tag name="RACERSMAXDISPLAYED" val="5"/>
  <p:tag name="DEFAULTNUMTEAMS" val="5"/>
  <p:tag name="GRIDSIZE" val="{Width=800, Height=600}"/>
  <p:tag name="REALTIMEBACKUP" val="False"/>
  <p:tag name="PRRESPONSE3" val="8"/>
  <p:tag name="SAVECSVWITHSESSION" val="False"/>
  <p:tag name="BACKUPMAINTENANCE" val="7"/>
  <p:tag name="BUBBLEVALUEFORMAT" val="0.0"/>
  <p:tag name="CHARTCOLORS" val="0"/>
  <p:tag name="FIBNUMRESULTS" val="5"/>
  <p:tag name="ALWAYSOPENPOLL" val="False"/>
  <p:tag name="ROTATIONINTERVAL" val="2"/>
  <p:tag name="USESCHEMECOLORS" val="True"/>
  <p:tag name="REALTIMEBACKUPPATH" val="(None)"/>
  <p:tag name="BULLETTYPE" val="3"/>
  <p:tag name="BUBBLENAMEVISIBLE" val="True"/>
  <p:tag name="ALLOWUSERFEEDBACK" val="True"/>
  <p:tag name="ANSWERNOWSTYLE" val="-1"/>
  <p:tag name="GRIDOPACITY" val="90"/>
  <p:tag name="PRRESPONSE10" val="1"/>
  <p:tag name="CHARTLABELS" val="1"/>
  <p:tag name="RACEANIMATIONSPEED" val="3"/>
  <p:tag name="NUMRESPONSES" val="1"/>
  <p:tag name="CUSTOMCELLBACKCOLOR4" val="-8355712"/>
  <p:tag name="PRRESPONSE7" val="4"/>
  <p:tag name="FIBINCLUDEOTHER" val="True"/>
  <p:tag name="DELIMITERS" val="3.1"/>
  <p:tag name="EXPANDSHOWBAR" val="True"/>
  <p:tag name="INCLUDESESSION" val="True"/>
  <p:tag name="TPVERSION" val="6"/>
  <p:tag name="TPFULLVERSION" val="7.5.8.4"/>
  <p:tag name="PPTVERSION" val="15"/>
  <p:tag name="TPOS" val="2"/>
  <p:tag name="TPLASTSAVEVERSION" val="6.2 PC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1026</TotalTime>
  <Words>299</Words>
  <Application>Microsoft Office PowerPoint</Application>
  <PresentationFormat>On-screen Show (4:3)</PresentationFormat>
  <Paragraphs>95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Garamond</vt:lpstr>
      <vt:lpstr>Wingdings</vt:lpstr>
      <vt:lpstr>Edge</vt:lpstr>
      <vt:lpstr>Review</vt:lpstr>
      <vt:lpstr>Review First Half of Semester</vt:lpstr>
      <vt:lpstr>First Half</vt:lpstr>
      <vt:lpstr>First Half</vt:lpstr>
      <vt:lpstr>First Half</vt:lpstr>
      <vt:lpstr>First Half</vt:lpstr>
      <vt:lpstr>First Half</vt:lpstr>
      <vt:lpstr>Second Half of Semester</vt:lpstr>
      <vt:lpstr>Last Half</vt:lpstr>
      <vt:lpstr>Last Half</vt:lpstr>
      <vt:lpstr>Last Half</vt:lpstr>
      <vt:lpstr>Last Half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VNC</dc:title>
  <dc:creator>Tony Kombol</dc:creator>
  <cp:lastModifiedBy>Kombol, Tony</cp:lastModifiedBy>
  <cp:revision>50</cp:revision>
  <dcterms:created xsi:type="dcterms:W3CDTF">2007-10-28T17:10:54Z</dcterms:created>
  <dcterms:modified xsi:type="dcterms:W3CDTF">2017-04-18T14:26:43Z</dcterms:modified>
</cp:coreProperties>
</file>