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65" r:id="rId4"/>
    <p:sldId id="258" r:id="rId5"/>
    <p:sldId id="259" r:id="rId6"/>
    <p:sldId id="264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499A91-3FF2-474B-8BB9-AA2551B2E4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908BE-6DC5-4160-82AB-CAE8720388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9705C-FD80-4C66-99BA-041B3B9911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2C62C-E38C-418B-90E6-6309514467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960AF-5FD2-4CF3-B63E-4C52E0132F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70245-F8D6-42B9-AECD-F729B1E570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B7E4E-39DE-41D6-8293-2B4F664A36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9B45A-31CC-49BF-AFDE-EC173314B3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BE8E4-9733-426B-96B3-C7AA5C3456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B8D8C-3A91-4C38-AE9F-6FA1C985A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23718-6416-4330-BB1B-8FFC27581A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8BB90089-D76D-47CA-B761-E760B49EDE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48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amba_(software)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Samba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458200" cy="1752600"/>
          </a:xfrm>
        </p:spPr>
        <p:txBody>
          <a:bodyPr/>
          <a:lstStyle/>
          <a:p>
            <a:pPr eaLnBrk="1" hangingPunct="1"/>
            <a:r>
              <a:rPr lang="en-US" sz="2400" smtClean="0">
                <a:hlinkClick r:id="rId2"/>
              </a:rPr>
              <a:t>http://en.wikipedia.org/wiki/Samba_%28software%29</a:t>
            </a:r>
            <a:r>
              <a:rPr lang="en-US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Features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Configuration is </a:t>
            </a:r>
            <a:r>
              <a:rPr lang="en-US" dirty="0" smtClean="0"/>
              <a:t>set up in a </a:t>
            </a:r>
            <a:r>
              <a:rPr lang="en-US" dirty="0" smtClean="0"/>
              <a:t>single file </a:t>
            </a:r>
          </a:p>
          <a:p>
            <a:pPr lvl="1" eaLnBrk="1" hangingPunct="1"/>
            <a:r>
              <a:rPr lang="en-US" smtClean="0"/>
              <a:t>Usually:</a:t>
            </a:r>
            <a:endParaRPr lang="en-US" dirty="0" smtClean="0"/>
          </a:p>
          <a:p>
            <a:pPr lvl="2" eaLnBrk="1" hangingPunct="1"/>
            <a:r>
              <a:rPr lang="en-US" i="1" dirty="0" smtClean="0"/>
              <a:t>/etc/</a:t>
            </a:r>
            <a:r>
              <a:rPr lang="en-US" i="1" dirty="0" err="1" smtClean="0"/>
              <a:t>smb.conf</a:t>
            </a:r>
            <a:endParaRPr lang="en-US" i="1" dirty="0" smtClean="0"/>
          </a:p>
          <a:p>
            <a:pPr marL="671512" lvl="2" indent="0" eaLnBrk="1" hangingPunct="1">
              <a:buNone/>
            </a:pPr>
            <a:r>
              <a:rPr lang="en-US" dirty="0" smtClean="0"/>
              <a:t>- or -</a:t>
            </a:r>
          </a:p>
          <a:p>
            <a:pPr lvl="2" eaLnBrk="1" hangingPunct="1"/>
            <a:r>
              <a:rPr lang="en-US" dirty="0" smtClean="0"/>
              <a:t> </a:t>
            </a:r>
            <a:r>
              <a:rPr lang="en-US" i="1" dirty="0" smtClean="0"/>
              <a:t>/etc/samba/</a:t>
            </a:r>
            <a:r>
              <a:rPr lang="en-US" i="1" dirty="0" err="1" smtClean="0"/>
              <a:t>smb.conf</a:t>
            </a:r>
            <a:endParaRPr lang="en-US" i="1" dirty="0" smtClean="0"/>
          </a:p>
          <a:p>
            <a:pPr eaLnBrk="1" hangingPunct="1"/>
            <a:r>
              <a:rPr lang="en-US" dirty="0" smtClean="0"/>
              <a:t>Using </a:t>
            </a:r>
            <a:r>
              <a:rPr lang="en-US" i="1" dirty="0" err="1" smtClean="0"/>
              <a:t>poledit</a:t>
            </a:r>
            <a:r>
              <a:rPr lang="en-US" i="1" dirty="0" smtClean="0"/>
              <a:t> </a:t>
            </a:r>
            <a:r>
              <a:rPr lang="en-US" dirty="0" smtClean="0"/>
              <a:t>Samba can also provide:</a:t>
            </a:r>
          </a:p>
          <a:p>
            <a:pPr lvl="1" eaLnBrk="1" hangingPunct="1"/>
            <a:r>
              <a:rPr lang="en-US" dirty="0" smtClean="0"/>
              <a:t>User logon scripts</a:t>
            </a:r>
          </a:p>
          <a:p>
            <a:pPr lvl="1" eaLnBrk="1" hangingPunct="1"/>
            <a:r>
              <a:rPr lang="en-US" dirty="0" smtClean="0"/>
              <a:t>Group policy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Samba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free software re-implementation of SMB/CIFS networking protocol</a:t>
            </a:r>
          </a:p>
          <a:p>
            <a:pPr lvl="1" eaLnBrk="1" hangingPunct="1"/>
            <a:r>
              <a:rPr lang="en-US" dirty="0" smtClean="0"/>
              <a:t>Released under the GNU General Public </a:t>
            </a:r>
            <a:r>
              <a:rPr lang="en-US" dirty="0" smtClean="0"/>
              <a:t>License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Samba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As of version 3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Samba provides file and print services to various Microsoft Windows clients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Can integrate with a Windows Server domain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Either as a Primary Domain Controller (PDC)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Or as a Domain Member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Can be part of an Active Directory domain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Samba runs on most Unix and Unix-like systems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E.g. Linux, Solaris, and the BSD variants, including Apple's Mac OS X Server (which was added to the Mac OS X client in version 10.2).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Samba is standard on nearly all distributions of Linux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Commonly included as a basic system service on other Unix-based operating systems as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100" b="1" smtClean="0"/>
              <a:t>History</a:t>
            </a:r>
            <a:endParaRPr lang="en-US" b="1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Andrew </a:t>
            </a:r>
            <a:r>
              <a:rPr lang="en-US" sz="2700" dirty="0" err="1" smtClean="0"/>
              <a:t>Tridgell</a:t>
            </a:r>
            <a:r>
              <a:rPr lang="en-US" sz="2700" dirty="0" smtClean="0"/>
              <a:t> developed the first version of Samba Unix in 1992, at the Australian National University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Used a packet sniffer to do network analysis of the protocol used by DEC PATHWORKS server software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"</a:t>
            </a:r>
            <a:r>
              <a:rPr lang="en-US" dirty="0" err="1" smtClean="0"/>
              <a:t>nbserver</a:t>
            </a:r>
            <a:r>
              <a:rPr lang="en-US" dirty="0" smtClean="0"/>
              <a:t> 1.5" was released in December 1993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Later discovered that the protocol was largely identical to that used by other network server systems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Including Microsoft's LAN Manager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Decided to focus on Microsoft network compatibility after that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100" dirty="0" smtClean="0"/>
              <a:t>Originally called </a:t>
            </a:r>
            <a:r>
              <a:rPr lang="en-US" sz="3100" i="1" dirty="0" err="1" smtClean="0"/>
              <a:t>smbserver</a:t>
            </a:r>
            <a:endParaRPr lang="en-US" sz="3100" i="1" dirty="0" smtClean="0"/>
          </a:p>
          <a:p>
            <a:pPr lvl="1" eaLnBrk="1" hangingPunct="1"/>
            <a:r>
              <a:rPr lang="en-US" sz="2700" dirty="0" smtClean="0"/>
              <a:t>Name changed because of a trademark notice from the company "Syntax“</a:t>
            </a:r>
          </a:p>
          <a:p>
            <a:pPr lvl="2" eaLnBrk="1" hangingPunct="1"/>
            <a:r>
              <a:rPr lang="en-US" sz="2300" dirty="0" smtClean="0"/>
              <a:t>Sold a product named </a:t>
            </a:r>
            <a:r>
              <a:rPr lang="en-US" sz="2300" i="1" dirty="0" err="1" smtClean="0"/>
              <a:t>TotalNet</a:t>
            </a:r>
            <a:r>
              <a:rPr lang="en-US" sz="2300" i="1" dirty="0" smtClean="0"/>
              <a:t> Advanced Server</a:t>
            </a:r>
            <a:r>
              <a:rPr lang="en-US" sz="2300" dirty="0" smtClean="0"/>
              <a:t>, and also owned the trademark for "</a:t>
            </a:r>
            <a:r>
              <a:rPr lang="en-US" sz="2300" dirty="0" err="1" smtClean="0"/>
              <a:t>SMBserver</a:t>
            </a:r>
            <a:r>
              <a:rPr lang="en-US" sz="2300" dirty="0" smtClean="0"/>
              <a:t>" </a:t>
            </a:r>
          </a:p>
          <a:p>
            <a:pPr lvl="1" eaLnBrk="1" hangingPunct="1"/>
            <a:r>
              <a:rPr lang="en-US" sz="2700" dirty="0" smtClean="0"/>
              <a:t>Name "Samba" was arrived at by running the Unix command </a:t>
            </a:r>
            <a:r>
              <a:rPr lang="en-US" sz="2700" dirty="0" err="1" smtClean="0"/>
              <a:t>grep</a:t>
            </a:r>
            <a:r>
              <a:rPr lang="en-US" sz="2700" dirty="0" smtClean="0"/>
              <a:t> through the system dictionary looking for words that contained the letters S, M, and B in that order</a:t>
            </a:r>
          </a:p>
          <a:p>
            <a:pPr lvl="2" eaLnBrk="1" hangingPunct="1"/>
            <a:r>
              <a:rPr lang="en-US" sz="2300" dirty="0" smtClean="0"/>
              <a:t>i.e.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's.*m.*b.*' 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/share/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dict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/words</a:t>
            </a:r>
            <a:endParaRPr lang="en-US" sz="23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Features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Features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Samba is an implementation of: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Dozens of services and a dozen protocols, including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NetBIOS over TCP/IP (NBT)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SMB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CIFS (an enhanced version of SMB)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DCE/RPC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More specifically, MSRPC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The Network Neighborhood suite of protocols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A WINS server also known as a NetBIOS Name Server (NBNS)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The NT Domain suite of protocols which includes NT Domain Logons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Secure Accounts Manager (SAM) database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Local Security Authority (LSA) service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NT-style printing service (SPOOLSS)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NTLM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Active Directory Logon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involves a modified version of Kerberos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A modified version of LDAP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These services and protocols are incorrectly referred to as NetBIOS and/or SMB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Samba can also see and share printers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Features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Samba sets up network shares for chosen Unix directories (including all contained subdirectories)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Appear to Microsoft Windows users as normal Windows folders accessible via the network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Unix users can either mount the shares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Directly as part of their file structure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Use a utility, </a:t>
            </a:r>
            <a:r>
              <a:rPr lang="en-US" sz="1800" dirty="0" err="1" smtClean="0"/>
              <a:t>smbclient</a:t>
            </a:r>
            <a:r>
              <a:rPr lang="en-US" sz="1800" dirty="0" smtClean="0"/>
              <a:t> (</a:t>
            </a:r>
            <a:r>
              <a:rPr lang="en-US" sz="1800" dirty="0" err="1" smtClean="0"/>
              <a:t>libsmb</a:t>
            </a:r>
            <a:r>
              <a:rPr lang="en-US" sz="1800" dirty="0" smtClean="0"/>
              <a:t>) installed with Samba to read the shares with a similar interface to a standard command line FTP program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Each directory can have different access privileges </a:t>
            </a:r>
            <a:r>
              <a:rPr lang="en-US" sz="2000" dirty="0" err="1" smtClean="0"/>
              <a:t>overlayed</a:t>
            </a:r>
            <a:r>
              <a:rPr lang="en-US" sz="2000" dirty="0" smtClean="0"/>
              <a:t> on top of the normal Unix file protections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For example: home directories would have read/write access for all known users, allowing each to access their own files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Would still not have access to the files of others unless that permission would normally exist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Note that the </a:t>
            </a:r>
            <a:r>
              <a:rPr lang="en-US" sz="2000" dirty="0" err="1" smtClean="0"/>
              <a:t>netlogon</a:t>
            </a:r>
            <a:r>
              <a:rPr lang="en-US" sz="2000" dirty="0" smtClean="0"/>
              <a:t> share is the logon directory for user logon scripts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Typically distributed as a read only share from /etc/samba/</a:t>
            </a:r>
            <a:r>
              <a:rPr lang="en-US" sz="1800" dirty="0" err="1" smtClean="0"/>
              <a:t>netlogon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CLUDESESSION" val="True"/>
  <p:tag name="TPVERSION" val="5"/>
  <p:tag name="TPFULLVERSION" val="5.3.1.3337"/>
  <p:tag name="PPTVERSION" val="15"/>
  <p:tag name="TPOS" val="2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76</TotalTime>
  <Words>582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Garamond</vt:lpstr>
      <vt:lpstr>Wingdings</vt:lpstr>
      <vt:lpstr>Edge</vt:lpstr>
      <vt:lpstr>Samba</vt:lpstr>
      <vt:lpstr>Samba</vt:lpstr>
      <vt:lpstr>Samba</vt:lpstr>
      <vt:lpstr>History</vt:lpstr>
      <vt:lpstr>History</vt:lpstr>
      <vt:lpstr>History</vt:lpstr>
      <vt:lpstr>Features</vt:lpstr>
      <vt:lpstr>Features</vt:lpstr>
      <vt:lpstr>Features</vt:lpstr>
      <vt:lpstr>Features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12</cp:revision>
  <cp:lastPrinted>1601-01-01T00:00:00Z</cp:lastPrinted>
  <dcterms:created xsi:type="dcterms:W3CDTF">1601-01-01T00:00:00Z</dcterms:created>
  <dcterms:modified xsi:type="dcterms:W3CDTF">2016-03-23T19:32:51Z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