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2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1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57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8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72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7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7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9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16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0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2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24D-7FB6-4849-8425-D8A309FE2544}" type="datetimeFigureOut">
              <a:rPr lang="en-US" smtClean="0"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23A28-1E46-4CD7-9D4E-1E17D7745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3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Alternate CentOS install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8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step 2:</a:t>
            </a:r>
          </a:p>
          <a:p>
            <a:pPr lvl="1"/>
            <a:r>
              <a:rPr lang="en-US" dirty="0" smtClean="0"/>
              <a:t>Start a browser and go to lab302-web.hades.lab</a:t>
            </a:r>
          </a:p>
          <a:p>
            <a:pPr lvl="2"/>
            <a:r>
              <a:rPr lang="en-US" dirty="0" smtClean="0"/>
              <a:t>Itis3110</a:t>
            </a:r>
          </a:p>
          <a:p>
            <a:pPr lvl="3"/>
            <a:r>
              <a:rPr lang="en-US" dirty="0" smtClean="0"/>
              <a:t>CentOS</a:t>
            </a:r>
          </a:p>
          <a:p>
            <a:pPr lvl="4"/>
            <a:r>
              <a:rPr lang="en-US" dirty="0" smtClean="0"/>
              <a:t>Download the CentOS-7.0……..entry</a:t>
            </a:r>
          </a:p>
          <a:p>
            <a:r>
              <a:rPr lang="en-US" dirty="0" smtClean="0"/>
              <a:t>At step 2.a.iii:</a:t>
            </a:r>
          </a:p>
          <a:p>
            <a:pPr lvl="1"/>
            <a:r>
              <a:rPr lang="en-US" dirty="0" smtClean="0"/>
              <a:t>Find your down loaded file (the one ending with .</a:t>
            </a:r>
            <a:r>
              <a:rPr lang="en-US" dirty="0" err="1" smtClean="0"/>
              <a:t>iso</a:t>
            </a:r>
            <a:r>
              <a:rPr lang="en-US" dirty="0" smtClean="0"/>
              <a:t>) in place of the /network…. File</a:t>
            </a:r>
          </a:p>
          <a:p>
            <a:r>
              <a:rPr lang="en-US" dirty="0" smtClean="0"/>
              <a:t>Rest of the lab should be </a:t>
            </a:r>
            <a:r>
              <a:rPr lang="en-US" smtClean="0"/>
              <a:t>the same</a:t>
            </a:r>
            <a:endParaRPr lang="en-US"/>
          </a:p>
          <a:p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75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Alternate CentOS install</vt:lpstr>
      <vt:lpstr>PowerPoint Presentation</vt:lpstr>
    </vt:vector>
  </TitlesOfParts>
  <Company>UNCC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Alternate CentOS install</dc:title>
  <dc:creator>cci</dc:creator>
  <cp:lastModifiedBy>cci</cp:lastModifiedBy>
  <cp:revision>2</cp:revision>
  <dcterms:created xsi:type="dcterms:W3CDTF">2016-08-23T23:38:13Z</dcterms:created>
  <dcterms:modified xsi:type="dcterms:W3CDTF">2016-08-23T23:50:40Z</dcterms:modified>
</cp:coreProperties>
</file>