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0160000" cy="7620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780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857250" y="3048000"/>
            <a:ext cx="84455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4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771650" y="4572000"/>
            <a:ext cx="66166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Char char="•"/>
              <a:defRPr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 idx="2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3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 b="0" i="0" u="none" strike="noStrike" cap="none" baseline="0"/>
            </a:lvl2pPr>
            <a:lvl3pPr marL="1143000" marR="0" indent="-1365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 b="0" i="0" u="none" strike="noStrike" cap="none" baseline="0"/>
            </a:lvl3pPr>
            <a:lvl4pPr marL="16002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4pPr>
            <a:lvl5pPr marL="20574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5pPr>
            <a:lvl6pPr marL="25146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857250" y="3048000"/>
            <a:ext cx="84455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 Exam Review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771650" y="4572000"/>
            <a:ext cx="66166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ITIS 3110 - Spring 2012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 Format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 true/false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Multiple choice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Discussion 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General Study Help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261937" y="1555750"/>
            <a:ext cx="9026525" cy="54768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I'm looking for understanding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infrastructure technologies are (names)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infrastructure technologies do (purpose)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the security issues (secure)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only give overview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wikipedia and 24x7 chapters for more understanding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Ask me questions via email for better understanding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Study together if you need help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</a:t>
            </a:r>
          </a:p>
        </p:txBody>
      </p:sp>
      <p:sp>
        <p:nvSpPr>
          <p:cNvPr id="44" name="Shape 44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SNMP is used for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that SNMP has a MIB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what operations you can do on the MIB (ie can you look at values? can you set values? what are example values?)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 vulnerabilities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 enumeration (using snmpwalk)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MIB may contain backdoor/password information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Auditing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261937" y="1555750"/>
            <a:ext cx="9026525" cy="55038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services do (both good and bad) and where they are located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 common services (ones we have seen in the lab - ntp, bind9, etc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file permissions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need to know file permissions are for user - group - other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need to know you can set read - write - execute for each of those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may give you a list of files and ask you which are open for anyone to write to, etc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Network Auditing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arp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arp tables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devices have them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information does the table contain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network scanning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what at least 2 scanning tools are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how you can use scanning techniques to exploit a network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don't need to know all methods, just an example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Hardening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</a:t>
            </a: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things you can do to harden a system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remove services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remove extra accounts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update packages regularly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 auditing services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sudo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selinux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 system changes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 and watch logs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others...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Network Hardening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261937" y="1555750"/>
            <a:ext cx="9026525" cy="58689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able to </a:t>
            </a:r>
            <a:r>
              <a:rPr lang="en-US" sz="27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answer questions </a:t>
            </a: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about the types of firewalls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stateless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stateful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firewall placements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the different areas where firewalls are placed 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</a:t>
            </a: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technologies used to protect networks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NAT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DMZ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IPS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remove rouge devices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3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Replication and Load Balancing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261937" y="1555750"/>
            <a:ext cx="9026525" cy="5367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Replication (diagrams)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Primary/Backup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Master/Slave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•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Load balancing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 Round-robin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does this work well (think stateless)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Reverse proxy</a:t>
            </a:r>
          </a:p>
          <a:p>
            <a:pPr marL="1028700" marR="0" lvl="3" indent="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/>
              <a:buChar char="§"/>
            </a:pPr>
            <a:r>
              <a:rPr lang="en-US" sz="27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this best used for?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Custom</PresentationFormat>
  <Paragraphs>86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/>
      <vt:lpstr>Final Exam Review</vt:lpstr>
      <vt:lpstr>Exam Format</vt:lpstr>
      <vt:lpstr>General Study Help</vt:lpstr>
      <vt:lpstr>SNMP</vt:lpstr>
      <vt:lpstr>System Auditing</vt:lpstr>
      <vt:lpstr>Network Auditing</vt:lpstr>
      <vt:lpstr>System Hardening</vt:lpstr>
      <vt:lpstr>Network Hardening</vt:lpstr>
      <vt:lpstr>Replication and Load Balancing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Exam Review</dc:title>
  <cp:lastModifiedBy>tkombol</cp:lastModifiedBy>
  <cp:revision>1</cp:revision>
  <dcterms:modified xsi:type="dcterms:W3CDTF">2013-02-19T21:36:11Z</dcterms:modified>
</cp:coreProperties>
</file>