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3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9ECF1-41F3-4174-B6F9-EAC3AE361726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8358-9CD4-4481-8C36-B6DC07DB25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73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90411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2972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434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2660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3676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271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26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147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76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February 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February 2, 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240062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/>
              <a:t>Lab </a:t>
            </a:r>
            <a:r>
              <a:rPr lang="en" smtClean="0"/>
              <a:t>4</a:t>
            </a:r>
            <a:endParaRPr lang="en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DNS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Glue Records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enabled</a:t>
            </a:r>
          </a:p>
          <a:p>
            <a:r>
              <a:rPr lang="en-US" dirty="0" smtClean="0"/>
              <a:t>Note: names are mixed case</a:t>
            </a:r>
          </a:p>
          <a:p>
            <a:pPr lvl="1"/>
            <a:r>
              <a:rPr lang="en-US" dirty="0" smtClean="0"/>
              <a:t>Ensure you use the name as exactly in the </a:t>
            </a:r>
            <a:r>
              <a:rPr lang="en-US" smtClean="0"/>
              <a:t>glue record</a:t>
            </a:r>
            <a:endParaRPr lang="en-US" dirty="0" smtClean="0"/>
          </a:p>
          <a:p>
            <a:r>
              <a:rPr lang="en-US" dirty="0" smtClean="0"/>
              <a:t>Note: Check that the subnet assigned and your network for your glue records match</a:t>
            </a:r>
          </a:p>
          <a:p>
            <a:pPr lvl="1"/>
            <a:r>
              <a:rPr lang="en-US" dirty="0" smtClean="0"/>
              <a:t>If not:</a:t>
            </a:r>
          </a:p>
          <a:p>
            <a:pPr lvl="2"/>
            <a:r>
              <a:rPr lang="en-US" dirty="0" smtClean="0"/>
              <a:t>Use the same number as noted on the glue record</a:t>
            </a:r>
          </a:p>
          <a:p>
            <a:pPr lvl="2"/>
            <a:r>
              <a:rPr lang="en-US" dirty="0" smtClean="0"/>
              <a:t>Inform the Instructor so the subnet can be updated</a:t>
            </a:r>
          </a:p>
          <a:p>
            <a:pPr lvl="3"/>
            <a:r>
              <a:rPr lang="en-US" dirty="0" err="1" smtClean="0"/>
              <a:t>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6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Project Groups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831514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" dirty="0"/>
              <a:t>Reminder to keep working on group </a:t>
            </a:r>
            <a:r>
              <a:rPr lang="en" dirty="0" smtClean="0"/>
              <a:t>formations</a:t>
            </a:r>
          </a:p>
          <a:p>
            <a:r>
              <a:rPr lang="en" dirty="0" smtClean="0"/>
              <a:t>Lab 6 will be 1</a:t>
            </a:r>
            <a:r>
              <a:rPr lang="en" baseline="30000" dirty="0" smtClean="0"/>
              <a:t>st</a:t>
            </a:r>
            <a:r>
              <a:rPr lang="en" dirty="0" smtClean="0"/>
              <a:t> Team project lab</a:t>
            </a:r>
          </a:p>
          <a:p>
            <a:pPr lvl="1"/>
            <a:r>
              <a:rPr lang="en" strike="sngStrike" dirty="0" smtClean="0"/>
              <a:t>Lab 13 is in lab project time </a:t>
            </a:r>
          </a:p>
          <a:p>
            <a:pPr lvl="1"/>
            <a:r>
              <a:rPr lang="en" dirty="0" smtClean="0"/>
              <a:t>Lab 14 is presentations</a:t>
            </a:r>
          </a:p>
          <a:p>
            <a:r>
              <a:rPr lang="en" dirty="0" smtClean="0"/>
              <a:t>If </a:t>
            </a:r>
            <a:r>
              <a:rPr lang="en" dirty="0"/>
              <a:t>you do not have a group </a:t>
            </a:r>
            <a:r>
              <a:rPr lang="en" dirty="0" smtClean="0"/>
              <a:t>soon, </a:t>
            </a:r>
            <a:r>
              <a:rPr lang="en" dirty="0"/>
              <a:t>I will assign </a:t>
            </a:r>
            <a:r>
              <a:rPr lang="en" dirty="0" smtClean="0"/>
              <a:t>groups at that lab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Domain Name System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91796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/>
            <a:r>
              <a:rPr lang="en" dirty="0"/>
              <a:t>DNS is used for name </a:t>
            </a:r>
            <a:r>
              <a:rPr lang="en" dirty="0" smtClean="0"/>
              <a:t>resolutions</a:t>
            </a:r>
          </a:p>
          <a:p>
            <a:pPr lvl="1"/>
            <a:r>
              <a:rPr lang="en" dirty="0" smtClean="0"/>
              <a:t>Converts </a:t>
            </a:r>
            <a:r>
              <a:rPr lang="en" dirty="0"/>
              <a:t>domain names into IP </a:t>
            </a:r>
            <a:r>
              <a:rPr lang="en" dirty="0" smtClean="0"/>
              <a:t>addresses</a:t>
            </a:r>
          </a:p>
          <a:p>
            <a:r>
              <a:rPr lang="en" dirty="0" smtClean="0"/>
              <a:t>DNS </a:t>
            </a:r>
            <a:r>
              <a:rPr lang="en" dirty="0"/>
              <a:t>server on Linux is "</a:t>
            </a:r>
            <a:r>
              <a:rPr lang="en" dirty="0" smtClean="0"/>
              <a:t>bind“</a:t>
            </a:r>
          </a:p>
          <a:p>
            <a:pPr lvl="1"/>
            <a:r>
              <a:rPr lang="en" dirty="0" smtClean="0"/>
              <a:t>bind9 is the latest version</a:t>
            </a:r>
          </a:p>
          <a:p>
            <a:pPr lvl="1"/>
            <a:r>
              <a:rPr lang="en" sz="2400" dirty="0" smtClean="0"/>
              <a:t>Purpose </a:t>
            </a:r>
            <a:r>
              <a:rPr lang="en" sz="2400" dirty="0"/>
              <a:t>of the lab is to understand how DNS works by implementing your own </a:t>
            </a:r>
            <a:r>
              <a:rPr lang="en" sz="2400" dirty="0" smtClean="0"/>
              <a:t>subzone</a:t>
            </a:r>
          </a:p>
          <a:p>
            <a:pPr lvl="1"/>
            <a:r>
              <a:rPr lang="en" dirty="0" smtClean="0"/>
              <a:t>This lab will do zone transfers</a:t>
            </a:r>
          </a:p>
          <a:p>
            <a:pPr lvl="2"/>
            <a:r>
              <a:rPr lang="en" sz="2100" dirty="0" smtClean="0"/>
              <a:t>All clients in the lab should be able to get your workstation addresses</a:t>
            </a:r>
            <a:endParaRPr lang="en" sz="21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Domain Name System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/>
            <a:r>
              <a:rPr lang="en" dirty="0"/>
              <a:t>Lab domain is </a:t>
            </a:r>
            <a:r>
              <a:rPr lang="en" dirty="0" smtClean="0"/>
              <a:t>hades.lab</a:t>
            </a:r>
          </a:p>
          <a:p>
            <a:pPr lvl="0"/>
            <a:r>
              <a:rPr lang="en" dirty="0" smtClean="0"/>
              <a:t>Glue Record</a:t>
            </a:r>
          </a:p>
          <a:p>
            <a:pPr lvl="1"/>
            <a:r>
              <a:rPr lang="en" dirty="0" smtClean="0"/>
              <a:t>The </a:t>
            </a:r>
            <a:r>
              <a:rPr lang="en" dirty="0"/>
              <a:t>lab server has a glue record for your sub </a:t>
            </a:r>
            <a:r>
              <a:rPr lang="en" dirty="0" smtClean="0"/>
              <a:t>domain</a:t>
            </a:r>
          </a:p>
          <a:p>
            <a:pPr lvl="1"/>
            <a:r>
              <a:rPr lang="en" sz="2400" dirty="0" smtClean="0"/>
              <a:t>Your </a:t>
            </a:r>
            <a:r>
              <a:rPr lang="en" sz="2400" dirty="0"/>
              <a:t>subdomain must match the glue </a:t>
            </a:r>
            <a:r>
              <a:rPr lang="en" sz="2400" dirty="0" smtClean="0"/>
              <a:t>record</a:t>
            </a:r>
          </a:p>
          <a:p>
            <a:r>
              <a:rPr lang="en" dirty="0" smtClean="0"/>
              <a:t>Check Web site </a:t>
            </a:r>
            <a:r>
              <a:rPr lang="en" dirty="0"/>
              <a:t>if you are not sure what your subdomain </a:t>
            </a:r>
            <a:r>
              <a:rPr lang="en" dirty="0" smtClean="0"/>
              <a:t>IP is</a:t>
            </a:r>
          </a:p>
          <a:p>
            <a:endParaRPr lang="en" dirty="0" smtClean="0"/>
          </a:p>
          <a:p>
            <a:r>
              <a:rPr lang="en" dirty="0" smtClean="0"/>
              <a:t>If glue records not working:</a:t>
            </a:r>
            <a:endParaRPr lang="en" dirty="0"/>
          </a:p>
          <a:p>
            <a:pPr lvl="1"/>
            <a:r>
              <a:rPr lang="en" dirty="0" smtClean="0"/>
              <a:t>Document what occurs</a:t>
            </a:r>
          </a:p>
          <a:p>
            <a:pPr marL="0" lvl="0" indent="0" rtl="0">
              <a:buNone/>
            </a:pPr>
            <a:endParaRPr lang="en" dirty="0" smtClean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Domain Name System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458200" cy="3668666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/>
            <a:r>
              <a:rPr lang="en" sz="2800" dirty="0"/>
              <a:t>Remember: Both IP address and subzone name must match the lab server's glue </a:t>
            </a:r>
            <a:r>
              <a:rPr lang="en" sz="2800" dirty="0" smtClean="0"/>
              <a:t>record</a:t>
            </a:r>
          </a:p>
          <a:p>
            <a:pPr lvl="0"/>
            <a:r>
              <a:rPr lang="en" sz="2800" dirty="0" smtClean="0"/>
              <a:t>Make </a:t>
            </a:r>
            <a:r>
              <a:rPr lang="en" sz="2800" dirty="0"/>
              <a:t>sure the subzone file is </a:t>
            </a:r>
            <a:r>
              <a:rPr lang="en" sz="2800" dirty="0" smtClean="0"/>
              <a:t>correct</a:t>
            </a:r>
          </a:p>
          <a:p>
            <a:pPr lvl="1"/>
            <a:r>
              <a:rPr lang="en" dirty="0" smtClean="0"/>
              <a:t>The </a:t>
            </a:r>
            <a:r>
              <a:rPr lang="en" dirty="0"/>
              <a:t>email address is separated  by dots, not an </a:t>
            </a:r>
            <a:r>
              <a:rPr lang="en" dirty="0" smtClean="0"/>
              <a:t>@</a:t>
            </a:r>
          </a:p>
          <a:p>
            <a:pPr lvl="1"/>
            <a:r>
              <a:rPr lang="en" dirty="0" smtClean="0"/>
              <a:t>Increment </a:t>
            </a:r>
            <a:r>
              <a:rPr lang="en" dirty="0"/>
              <a:t>serial number each time you change the zone </a:t>
            </a:r>
            <a:r>
              <a:rPr lang="en" dirty="0" smtClean="0"/>
              <a:t>file</a:t>
            </a:r>
          </a:p>
          <a:p>
            <a:pPr lvl="2"/>
            <a:r>
              <a:rPr lang="en" sz="2000" dirty="0" smtClean="0"/>
              <a:t>Use the Standard notation for the serial!</a:t>
            </a:r>
            <a:endParaRPr lang="en" sz="2000"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Troubleshooting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42524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/>
            <a:r>
              <a:rPr lang="en" dirty="0"/>
              <a:t>Use logs to find errors - CHECK SERIAL </a:t>
            </a:r>
            <a:r>
              <a:rPr lang="en" dirty="0" smtClean="0"/>
              <a:t>NUMBER</a:t>
            </a:r>
          </a:p>
          <a:p>
            <a:pPr lvl="0"/>
            <a:r>
              <a:rPr lang="en" dirty="0" smtClean="0"/>
              <a:t>Use </a:t>
            </a:r>
            <a:r>
              <a:rPr lang="en" dirty="0"/>
              <a:t>dig to </a:t>
            </a:r>
            <a:r>
              <a:rPr lang="en" dirty="0" smtClean="0"/>
              <a:t>test</a:t>
            </a:r>
          </a:p>
          <a:p>
            <a:pPr lvl="1"/>
            <a:r>
              <a:rPr lang="en" dirty="0" smtClean="0"/>
              <a:t>Make </a:t>
            </a:r>
            <a:r>
              <a:rPr lang="en" dirty="0"/>
              <a:t>sure you pay attention to the status and the ANSWER SECTION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DNSSEC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74533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/>
            <a:r>
              <a:rPr lang="en" dirty="0"/>
              <a:t>Write down key file names - Pay attention to the </a:t>
            </a:r>
            <a:r>
              <a:rPr lang="en" dirty="0" smtClean="0"/>
              <a:t>instructions</a:t>
            </a:r>
          </a:p>
          <a:p>
            <a:pPr lvl="0"/>
            <a:r>
              <a:rPr lang="en" dirty="0" smtClean="0"/>
              <a:t>If </a:t>
            </a:r>
            <a:r>
              <a:rPr lang="en" dirty="0"/>
              <a:t>you make changes to the zone file, you must resign the zone for DNSSEC to work </a:t>
            </a:r>
            <a:r>
              <a:rPr lang="en" dirty="0" smtClean="0"/>
              <a:t>properly</a:t>
            </a:r>
          </a:p>
          <a:p>
            <a:pPr lvl="0"/>
            <a:r>
              <a:rPr lang="en" dirty="0" smtClean="0"/>
              <a:t>Again</a:t>
            </a:r>
            <a:r>
              <a:rPr lang="en" dirty="0"/>
              <a:t>: Check the log file to verify proper zone serial number and if DNSSEC is working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350</Words>
  <Application>Microsoft Office PowerPoint</Application>
  <PresentationFormat>On-screen Show (4:3)</PresentationFormat>
  <Paragraphs>50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Flow</vt:lpstr>
      <vt:lpstr>ITIS 3110 Lab 4</vt:lpstr>
      <vt:lpstr>Glue Records </vt:lpstr>
      <vt:lpstr>Project Groups</vt:lpstr>
      <vt:lpstr>Domain Name System</vt:lpstr>
      <vt:lpstr>Domain Name System</vt:lpstr>
      <vt:lpstr>Domain Name System</vt:lpstr>
      <vt:lpstr>Troubleshooting</vt:lpstr>
      <vt:lpstr>DNSSEC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3</dc:title>
  <cp:lastModifiedBy>Kombol, Tony</cp:lastModifiedBy>
  <cp:revision>23</cp:revision>
  <dcterms:modified xsi:type="dcterms:W3CDTF">2016-02-02T18:19:03Z</dcterms:modified>
</cp:coreProperties>
</file>