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2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8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3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0846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22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9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82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60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5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7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26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2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7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69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4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E8AA-74EF-4245-A3B6-0FF21A394BD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6D8A7-FBFA-43EA-B8BF-E8271C533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936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" dirty="0" smtClean="0"/>
              <a:t>ITIS 3110</a:t>
            </a:r>
            <a:br>
              <a:rPr lang="en" dirty="0" smtClean="0"/>
            </a:br>
            <a:r>
              <a:rPr lang="en" dirty="0" smtClean="0"/>
              <a:t>Lab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" dirty="0" smtClean="0"/>
              <a:t>NFS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02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8699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Lab 6: Final Project</a:t>
            </a:r>
          </a:p>
          <a:p>
            <a:pPr lvl="1"/>
            <a:r>
              <a:rPr lang="en-US" dirty="0" smtClean="0"/>
              <a:t>Project Description</a:t>
            </a:r>
          </a:p>
          <a:p>
            <a:pPr lvl="1"/>
            <a:r>
              <a:rPr lang="en-US" dirty="0" smtClean="0"/>
              <a:t>Team selection (self select)</a:t>
            </a:r>
          </a:p>
          <a:p>
            <a:pPr lvl="1"/>
            <a:r>
              <a:rPr lang="en-US" dirty="0" smtClean="0"/>
              <a:t>In-lab project time</a:t>
            </a:r>
          </a:p>
          <a:p>
            <a:r>
              <a:rPr lang="en-US" dirty="0" smtClean="0"/>
              <a:t>Choose your team members carefully!</a:t>
            </a:r>
          </a:p>
          <a:p>
            <a:pPr lvl="1"/>
            <a:r>
              <a:rPr lang="en-US" dirty="0" smtClean="0"/>
              <a:t>Match available hours</a:t>
            </a:r>
          </a:p>
          <a:p>
            <a:pPr lvl="1"/>
            <a:r>
              <a:rPr lang="en-US" dirty="0" smtClean="0"/>
              <a:t>Complementary skills</a:t>
            </a:r>
          </a:p>
          <a:p>
            <a:pPr lvl="1"/>
            <a:r>
              <a:rPr lang="en-US" dirty="0" smtClean="0"/>
              <a:t>Common vision</a:t>
            </a:r>
          </a:p>
          <a:p>
            <a:pPr lvl="1"/>
            <a:r>
              <a:rPr lang="en-US" dirty="0" smtClean="0"/>
              <a:t>May be cross-lab, but talk to me first</a:t>
            </a:r>
          </a:p>
          <a:p>
            <a:pPr lvl="2"/>
            <a:r>
              <a:rPr lang="en-US" dirty="0" smtClean="0"/>
              <a:t>Must all meet for the same lab for Labs 6 and 14</a:t>
            </a:r>
          </a:p>
          <a:p>
            <a:pPr lvl="2"/>
            <a:r>
              <a:rPr lang="en-US" dirty="0" smtClean="0"/>
              <a:t>Must be the team captain’s lab</a:t>
            </a:r>
          </a:p>
          <a:p>
            <a:pPr lvl="2"/>
            <a:r>
              <a:rPr lang="en-US" dirty="0" smtClean="0"/>
              <a:t>Captain will turn in team items during his lab</a:t>
            </a:r>
          </a:p>
          <a:p>
            <a:pPr lvl="2"/>
            <a:r>
              <a:rPr lang="en-US" dirty="0" smtClean="0"/>
              <a:t>Team members must do Moodle items by the Captain’s lab schedule</a:t>
            </a:r>
          </a:p>
          <a:p>
            <a:r>
              <a:rPr lang="en-US" dirty="0" smtClean="0"/>
              <a:t>Deliverables:</a:t>
            </a:r>
          </a:p>
          <a:p>
            <a:pPr lvl="1"/>
            <a:r>
              <a:rPr lang="en-US" dirty="0" smtClean="0"/>
              <a:t>End of Lab (Lab 6): Team Name (and rough idea of project)</a:t>
            </a:r>
          </a:p>
          <a:p>
            <a:pPr lvl="1"/>
            <a:r>
              <a:rPr lang="en-US" dirty="0" smtClean="0"/>
              <a:t>Beginning of next Lab (Lab 7): Project Name (and detailed proposal)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93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 smtClean="0"/>
              <a:t>NFS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File System</a:t>
            </a:r>
          </a:p>
          <a:p>
            <a:endParaRPr lang="en-US" dirty="0" smtClean="0"/>
          </a:p>
          <a:p>
            <a:r>
              <a:rPr lang="en-US" dirty="0" smtClean="0"/>
              <a:t>Purpose of this lab is to demonstrate a networked file system implementation</a:t>
            </a:r>
          </a:p>
          <a:p>
            <a:endParaRPr lang="en-US" dirty="0" smtClean="0"/>
          </a:p>
          <a:p>
            <a:r>
              <a:rPr lang="en-US" dirty="0" smtClean="0"/>
              <a:t>NFS provides centralized file access to many clients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80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lab should be short and straightforward:</a:t>
            </a:r>
          </a:p>
          <a:p>
            <a:pPr lvl="1"/>
            <a:r>
              <a:rPr lang="en-US" dirty="0" smtClean="0"/>
              <a:t>Configure your </a:t>
            </a:r>
            <a:r>
              <a:rPr lang="en-US" dirty="0" err="1" smtClean="0"/>
              <a:t>Debian</a:t>
            </a:r>
            <a:r>
              <a:rPr lang="en-US" dirty="0" smtClean="0"/>
              <a:t> server to be an NFS server</a:t>
            </a:r>
          </a:p>
          <a:p>
            <a:pPr lvl="1"/>
            <a:r>
              <a:rPr lang="en-US" dirty="0" smtClean="0"/>
              <a:t>Configure your CentOS client to mount the shared location on the </a:t>
            </a:r>
            <a:r>
              <a:rPr lang="en-US" dirty="0" err="1" smtClean="0"/>
              <a:t>Debian</a:t>
            </a:r>
            <a:r>
              <a:rPr lang="en-US" dirty="0" smtClean="0"/>
              <a:t> server</a:t>
            </a:r>
          </a:p>
          <a:p>
            <a:r>
              <a:rPr lang="en-US" dirty="0" smtClean="0"/>
              <a:t>Bonus:</a:t>
            </a:r>
          </a:p>
          <a:p>
            <a:pPr lvl="1"/>
            <a:r>
              <a:rPr lang="en-US" dirty="0" smtClean="0"/>
              <a:t>Configure Pi to mount the shared location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2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IDMAPD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Used to map usernames and groups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Ideally, we want this to use LDAP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Our lab only has a generic nobody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11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DNS is not working</a:t>
            </a:r>
          </a:p>
          <a:p>
            <a:pPr lvl="1"/>
            <a:r>
              <a:rPr lang="en-US" dirty="0" smtClean="0"/>
              <a:t>Use the IP address to test if it is DNS or NFS that has a problem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41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Started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834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19</TotalTime>
  <Words>226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ITIS 3110 Lab 5</vt:lpstr>
      <vt:lpstr>Final Project</vt:lpstr>
      <vt:lpstr>NFS</vt:lpstr>
      <vt:lpstr>NFS</vt:lpstr>
      <vt:lpstr>NFS</vt:lpstr>
      <vt:lpstr>Note</vt:lpstr>
      <vt:lpstr>Get Started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Kombol, Tony</dc:creator>
  <cp:lastModifiedBy>Kombol, Tony</cp:lastModifiedBy>
  <cp:revision>4</cp:revision>
  <dcterms:created xsi:type="dcterms:W3CDTF">2016-02-09T13:34:42Z</dcterms:created>
  <dcterms:modified xsi:type="dcterms:W3CDTF">2016-02-09T13:58:07Z</dcterms:modified>
</cp:coreProperties>
</file>