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69" r:id="rId3"/>
    <p:sldId id="257" r:id="rId4"/>
    <p:sldId id="258" r:id="rId5"/>
    <p:sldId id="259" r:id="rId6"/>
    <p:sldId id="260" r:id="rId7"/>
    <p:sldId id="268" r:id="rId8"/>
    <p:sldId id="261" r:id="rId9"/>
    <p:sldId id="262" r:id="rId10"/>
    <p:sldId id="263" r:id="rId11"/>
    <p:sldId id="264" r:id="rId12"/>
    <p:sldId id="265" r:id="rId13"/>
    <p:sldId id="266" r:id="rId14"/>
    <p:sldId id="271" r:id="rId15"/>
    <p:sldId id="272" r:id="rId16"/>
    <p:sldId id="273" r:id="rId17"/>
    <p:sldId id="267" r:id="rId18"/>
  </p:sldIdLst>
  <p:sldSz cx="9144000" cy="6858000" type="screen4x3"/>
  <p:notesSz cx="6881813" cy="92964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CE8FFBB-2475-4525-BACF-60E8C3E796A6}">
          <p14:sldIdLst>
            <p14:sldId id="256"/>
            <p14:sldId id="269"/>
            <p14:sldId id="257"/>
            <p14:sldId id="258"/>
            <p14:sldId id="259"/>
            <p14:sldId id="260"/>
            <p14:sldId id="268"/>
            <p14:sldId id="261"/>
            <p14:sldId id="262"/>
            <p14:sldId id="263"/>
            <p14:sldId id="264"/>
            <p14:sldId id="265"/>
            <p14:sldId id="266"/>
            <p14:sldId id="271"/>
            <p14:sldId id="272"/>
            <p14:sldId id="273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5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8702800"/>
        <c:axId val="138703360"/>
        <c:axId val="141171152"/>
      </c:bar3DChart>
      <c:catAx>
        <c:axId val="13870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8703360"/>
        <c:crosses val="autoZero"/>
        <c:auto val="1"/>
        <c:lblAlgn val="ctr"/>
        <c:lblOffset val="100"/>
        <c:noMultiLvlLbl val="0"/>
      </c:catAx>
      <c:valAx>
        <c:axId val="1387033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702800"/>
        <c:crosses val="autoZero"/>
        <c:crossBetween val="between"/>
      </c:valAx>
      <c:serAx>
        <c:axId val="141171152"/>
        <c:scaling>
          <c:orientation val="minMax"/>
        </c:scaling>
        <c:delete val="0"/>
        <c:axPos val="b"/>
        <c:majorTickMark val="out"/>
        <c:minorTickMark val="none"/>
        <c:tickLblPos val="nextTo"/>
        <c:crossAx val="138703360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99B6FBCB-E9C5-4D7F-BE10-00BAB412505F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D88E9BB4-FC1C-4381-B7BD-BA19BA35D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71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1/31/2017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1/31/2017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1629651682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990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1/31/2017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1/31/2017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ebpages.uncc.edu/~tkombol/Classes_2017_Spring/ITIS%202110-3110%20Common/2110-3110AdditionalInfo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ITIS 3110</a:t>
            </a:r>
            <a:br>
              <a:rPr lang="en-US" dirty="0"/>
            </a:br>
            <a:r>
              <a:rPr lang="en-US" dirty="0"/>
              <a:t>Lab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NTP, Syslog &amp; Secure Shell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781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Posted on post in lab</a:t>
            </a:r>
          </a:p>
          <a:p>
            <a:r>
              <a:rPr lang="en-US" dirty="0"/>
              <a:t>On Lab’s Web page for 3110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Subnet IDs</a:t>
            </a:r>
          </a:p>
        </p:txBody>
      </p:sp>
    </p:spTree>
    <p:extLst>
      <p:ext uri="{BB962C8B-B14F-4D97-AF65-F5344CB8AC3E}">
        <p14:creationId xmlns:p14="http://schemas.microsoft.com/office/powerpoint/2010/main" val="952968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SSH</a:t>
            </a:r>
          </a:p>
          <a:p>
            <a:pPr lvl="1"/>
            <a:r>
              <a:rPr lang="en-US" dirty="0"/>
              <a:t>Debian server</a:t>
            </a:r>
          </a:p>
          <a:p>
            <a:pPr lvl="2"/>
            <a:r>
              <a:rPr lang="en-US" dirty="0"/>
              <a:t>SSH server</a:t>
            </a:r>
          </a:p>
          <a:p>
            <a:pPr lvl="1"/>
            <a:r>
              <a:rPr lang="en-US" dirty="0"/>
              <a:t>CentOS and Pi</a:t>
            </a:r>
          </a:p>
          <a:p>
            <a:pPr lvl="2"/>
            <a:r>
              <a:rPr lang="en-US" dirty="0"/>
              <a:t>SSH client</a:t>
            </a:r>
          </a:p>
          <a:p>
            <a:pPr lvl="2"/>
            <a:r>
              <a:rPr lang="en-US" dirty="0"/>
              <a:t>Optional: SSH server</a:t>
            </a:r>
          </a:p>
          <a:p>
            <a:r>
              <a:rPr lang="en-US" dirty="0"/>
              <a:t>Start all machines</a:t>
            </a:r>
          </a:p>
          <a:p>
            <a:pPr lvl="1"/>
            <a:r>
              <a:rPr lang="en-US" dirty="0" smtClean="0"/>
              <a:t>Access </a:t>
            </a:r>
            <a:r>
              <a:rPr lang="en-US" dirty="0"/>
              <a:t>Debian Server from the CentOS or Pi Clients</a:t>
            </a:r>
          </a:p>
          <a:p>
            <a:pPr lvl="1"/>
            <a:r>
              <a:rPr lang="en-US" dirty="0"/>
              <a:t>Never have to switch to the Debian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goal</a:t>
            </a:r>
          </a:p>
        </p:txBody>
      </p:sp>
    </p:spTree>
    <p:extLst>
      <p:ext uri="{BB962C8B-B14F-4D97-AF65-F5344CB8AC3E}">
        <p14:creationId xmlns:p14="http://schemas.microsoft.com/office/powerpoint/2010/main" val="2029123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Pi added to this lab</a:t>
            </a:r>
          </a:p>
          <a:p>
            <a:pPr lvl="1"/>
            <a:r>
              <a:rPr lang="en-US" dirty="0"/>
              <a:t>NTP</a:t>
            </a:r>
          </a:p>
          <a:p>
            <a:pPr lvl="1"/>
            <a:r>
              <a:rPr lang="en-US" dirty="0"/>
              <a:t>Syslog</a:t>
            </a:r>
          </a:p>
          <a:p>
            <a:pPr lvl="1"/>
            <a:r>
              <a:rPr lang="en-US" dirty="0"/>
              <a:t>SSH client</a:t>
            </a:r>
          </a:p>
          <a:p>
            <a:r>
              <a:rPr lang="en-US" dirty="0"/>
              <a:t>May want to add SSH server to the Pi</a:t>
            </a:r>
          </a:p>
          <a:p>
            <a:pPr lvl="1"/>
            <a:r>
              <a:rPr lang="en-US" dirty="0"/>
              <a:t>Configure a key pair for CentOS  Pi</a:t>
            </a:r>
          </a:p>
          <a:p>
            <a:pPr lvl="2"/>
            <a:r>
              <a:rPr lang="en-US" dirty="0"/>
              <a:t>Then CentOS can control all the machines!</a:t>
            </a:r>
          </a:p>
          <a:p>
            <a:pPr lvl="1"/>
            <a:r>
              <a:rPr lang="en-US" dirty="0"/>
              <a:t>Configure a key pair for Pi  Debian</a:t>
            </a:r>
          </a:p>
          <a:p>
            <a:pPr lvl="2"/>
            <a:r>
              <a:rPr lang="en-US" dirty="0"/>
              <a:t>Then Pi can control the Debian server</a:t>
            </a:r>
          </a:p>
          <a:p>
            <a:r>
              <a:rPr lang="en-US" dirty="0"/>
              <a:t>Default prompt for the terminals are very handy</a:t>
            </a:r>
          </a:p>
          <a:p>
            <a:pPr lvl="1"/>
            <a:r>
              <a:rPr lang="en-US" dirty="0"/>
              <a:t>Tells:</a:t>
            </a:r>
          </a:p>
          <a:p>
            <a:pPr lvl="2"/>
            <a:r>
              <a:rPr lang="en-US" dirty="0"/>
              <a:t>Which machine you are connected</a:t>
            </a:r>
          </a:p>
          <a:p>
            <a:pPr lvl="2"/>
            <a:r>
              <a:rPr lang="en-US" dirty="0"/>
              <a:t>Which ID</a:t>
            </a:r>
          </a:p>
          <a:p>
            <a:pPr lvl="2"/>
            <a:r>
              <a:rPr lang="en-US" dirty="0"/>
              <a:t>Current PWD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1470230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configuring the Pi there is an option to enable the SSH server</a:t>
            </a:r>
          </a:p>
          <a:p>
            <a:pPr lvl="1"/>
            <a:r>
              <a:rPr lang="en-US" dirty="0"/>
              <a:t>Can enable or disable later with: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sudo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raspi-config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Go to Advanced Options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SSH</a:t>
            </a:r>
            <a:endParaRPr lang="en-US" dirty="0"/>
          </a:p>
          <a:p>
            <a:pPr lvl="2"/>
            <a:r>
              <a:rPr lang="en-US" dirty="0"/>
              <a:t>Enable</a:t>
            </a:r>
          </a:p>
          <a:p>
            <a:pPr lvl="2"/>
            <a:r>
              <a:rPr lang="en-US" dirty="0"/>
              <a:t>OK</a:t>
            </a:r>
          </a:p>
          <a:p>
            <a:pPr lvl="2"/>
            <a:r>
              <a:rPr lang="en-US" dirty="0"/>
              <a:t>Finish</a:t>
            </a:r>
          </a:p>
          <a:p>
            <a:pPr lvl="1"/>
            <a:r>
              <a:rPr lang="en-US" dirty="0"/>
              <a:t>Reboot the Pi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717126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secure client (the one using </a:t>
            </a:r>
            <a:r>
              <a:rPr lang="en-US" dirty="0" err="1" smtClean="0"/>
              <a:t>ssh</a:t>
            </a:r>
            <a:r>
              <a:rPr lang="en-US" dirty="0" smtClean="0"/>
              <a:t>, </a:t>
            </a:r>
            <a:r>
              <a:rPr lang="en-US" dirty="0" err="1" smtClean="0"/>
              <a:t>scp</a:t>
            </a:r>
            <a:r>
              <a:rPr lang="en-US" dirty="0" smtClean="0"/>
              <a:t> or </a:t>
            </a:r>
            <a:r>
              <a:rPr lang="en-US" dirty="0" err="1" smtClean="0"/>
              <a:t>sftp</a:t>
            </a:r>
            <a:r>
              <a:rPr lang="en-US" dirty="0" smtClean="0"/>
              <a:t> to get/retrieve)</a:t>
            </a:r>
          </a:p>
          <a:p>
            <a:pPr lvl="1"/>
            <a:r>
              <a:rPr lang="en-US" dirty="0" smtClean="0"/>
              <a:t>Uses the </a:t>
            </a:r>
            <a:r>
              <a:rPr lang="en-US" dirty="0" err="1" smtClean="0"/>
              <a:t>ssh</a:t>
            </a:r>
            <a:r>
              <a:rPr lang="en-US" dirty="0" smtClean="0"/>
              <a:t> client</a:t>
            </a:r>
          </a:p>
          <a:p>
            <a:pPr lvl="1"/>
            <a:r>
              <a:rPr lang="en-US" dirty="0" err="1" smtClean="0"/>
              <a:t>Usualling</a:t>
            </a:r>
            <a:r>
              <a:rPr lang="en-US" dirty="0" smtClean="0"/>
              <a:t> installed and configured by default</a:t>
            </a:r>
          </a:p>
          <a:p>
            <a:r>
              <a:rPr lang="en-US" dirty="0" smtClean="0"/>
              <a:t>The secure target (the remote machine)</a:t>
            </a:r>
          </a:p>
          <a:p>
            <a:pPr lvl="1"/>
            <a:r>
              <a:rPr lang="en-US" dirty="0" smtClean="0"/>
              <a:t>Must have the secure daemon installed and running</a:t>
            </a:r>
          </a:p>
          <a:p>
            <a:pPr lvl="2"/>
            <a:r>
              <a:rPr lang="en-US" dirty="0" smtClean="0"/>
              <a:t>Usually </a:t>
            </a:r>
            <a:r>
              <a:rPr lang="en-US" dirty="0" err="1" smtClean="0"/>
              <a:t>sshd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Usually it is not installed on the target</a:t>
            </a:r>
          </a:p>
          <a:p>
            <a:pPr lvl="2"/>
            <a:r>
              <a:rPr lang="en-US" dirty="0" smtClean="0"/>
              <a:t>Must be installed and configured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485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Remote </a:t>
            </a:r>
            <a:r>
              <a:rPr lang="en-US" dirty="0"/>
              <a:t>A</a:t>
            </a:r>
            <a:r>
              <a:rPr lang="en-US" dirty="0" smtClean="0"/>
              <a:t>ccess Methods</a:t>
            </a:r>
          </a:p>
          <a:p>
            <a:pPr lvl="1"/>
            <a:r>
              <a:rPr lang="en-US" dirty="0" err="1" smtClean="0"/>
              <a:t>Userid</a:t>
            </a:r>
            <a:r>
              <a:rPr lang="en-US" dirty="0" smtClean="0"/>
              <a:t>/password</a:t>
            </a:r>
          </a:p>
          <a:p>
            <a:pPr lvl="2"/>
            <a:r>
              <a:rPr lang="en-US" dirty="0" smtClean="0"/>
              <a:t>Must have a valid </a:t>
            </a:r>
            <a:r>
              <a:rPr lang="en-US" dirty="0" err="1" smtClean="0"/>
              <a:t>userid</a:t>
            </a:r>
            <a:r>
              <a:rPr lang="en-US" dirty="0" smtClean="0"/>
              <a:t> and pw on the target</a:t>
            </a:r>
          </a:p>
          <a:p>
            <a:pPr lvl="2"/>
            <a:r>
              <a:rPr lang="en-US" dirty="0" smtClean="0"/>
              <a:t>Can be disabled</a:t>
            </a:r>
          </a:p>
          <a:p>
            <a:pPr lvl="1"/>
            <a:r>
              <a:rPr lang="en-US" dirty="0" err="1" smtClean="0"/>
              <a:t>Keypair</a:t>
            </a:r>
            <a:endParaRPr lang="en-US" dirty="0" smtClean="0"/>
          </a:p>
          <a:p>
            <a:pPr lvl="2"/>
            <a:r>
              <a:rPr lang="en-US" dirty="0" smtClean="0"/>
              <a:t>Must have the proper key data on the client and target</a:t>
            </a:r>
          </a:p>
          <a:p>
            <a:pPr lvl="3"/>
            <a:r>
              <a:rPr lang="en-US" dirty="0" smtClean="0"/>
              <a:t>Identifies valid clients</a:t>
            </a:r>
          </a:p>
          <a:p>
            <a:pPr lvl="3"/>
            <a:r>
              <a:rPr lang="en-US" dirty="0" smtClean="0"/>
              <a:t>Identifies valid targets</a:t>
            </a:r>
          </a:p>
          <a:p>
            <a:pPr lvl="3"/>
            <a:r>
              <a:rPr lang="en-US" dirty="0" smtClean="0"/>
              <a:t>No need for a password if the keys are set up properly</a:t>
            </a:r>
          </a:p>
          <a:p>
            <a:pPr lvl="1"/>
            <a:r>
              <a:rPr lang="en-US" dirty="0" err="1" smtClean="0"/>
              <a:t>Keypair</a:t>
            </a:r>
            <a:r>
              <a:rPr lang="en-US" dirty="0" smtClean="0"/>
              <a:t> and PW</a:t>
            </a:r>
          </a:p>
          <a:p>
            <a:pPr lvl="2"/>
            <a:r>
              <a:rPr lang="en-US" dirty="0" smtClean="0"/>
              <a:t>For the really paranoid</a:t>
            </a:r>
          </a:p>
          <a:p>
            <a:pPr lvl="3"/>
            <a:r>
              <a:rPr lang="en-US" dirty="0" smtClean="0"/>
              <a:t>Must have the keys set up properly</a:t>
            </a:r>
          </a:p>
          <a:p>
            <a:pPr lvl="3"/>
            <a:r>
              <a:rPr lang="en-US" dirty="0" smtClean="0"/>
              <a:t>Must supply another password for the pair</a:t>
            </a:r>
          </a:p>
          <a:p>
            <a:pPr lvl="4"/>
            <a:r>
              <a:rPr lang="en-US" dirty="0" smtClean="0"/>
              <a:t>Different than the normal UID/PW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174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commands are struck out</a:t>
            </a:r>
          </a:p>
          <a:p>
            <a:pPr lvl="1"/>
            <a:r>
              <a:rPr lang="en-US" dirty="0" smtClean="0"/>
              <a:t>“Old” command</a:t>
            </a:r>
          </a:p>
          <a:p>
            <a:pPr lvl="2"/>
            <a:r>
              <a:rPr lang="en-US" dirty="0" smtClean="0"/>
              <a:t>Left so you can see the old way</a:t>
            </a:r>
          </a:p>
          <a:p>
            <a:pPr lvl="3"/>
            <a:r>
              <a:rPr lang="en-US" dirty="0" smtClean="0"/>
              <a:t>May be valid on your VMs or other Linux machines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service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xxxx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yyyy</a:t>
            </a:r>
            <a:r>
              <a:rPr lang="en-US" dirty="0" smtClean="0"/>
              <a:t> is the new improved way</a:t>
            </a:r>
          </a:p>
          <a:p>
            <a:r>
              <a:rPr lang="en-US" dirty="0" smtClean="0"/>
              <a:t>Watch out for Word “helping”</a:t>
            </a:r>
          </a:p>
          <a:p>
            <a:pPr lvl="1"/>
            <a:r>
              <a:rPr lang="en-US" dirty="0" smtClean="0"/>
              <a:t>May have capitalized some commands in the doc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18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0" y="2274838"/>
            <a:ext cx="533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7200" b="1" i="0" u="none" strike="noStrike" kern="0" cap="none" spc="0" normalizeH="0" baseline="0" noProof="0" dirty="0" smtClean="0">
                <a:ln>
                  <a:noFill/>
                </a:ln>
                <a:solidFill>
                  <a:srgbClr val="CC0202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Get Started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66572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USB mounts do not </a:t>
            </a:r>
            <a:r>
              <a:rPr lang="en-US" dirty="0" err="1" smtClean="0"/>
              <a:t>automount</a:t>
            </a:r>
            <a:endParaRPr lang="en-US" dirty="0" smtClean="0"/>
          </a:p>
          <a:p>
            <a:r>
              <a:rPr lang="en-US" dirty="0" smtClean="0"/>
              <a:t>See </a:t>
            </a:r>
            <a:r>
              <a:rPr lang="en-US" i="1" dirty="0" smtClean="0"/>
              <a:t>2110-3110AdditionalInfo</a:t>
            </a:r>
            <a:r>
              <a:rPr lang="en-US" dirty="0" smtClean="0"/>
              <a:t> </a:t>
            </a:r>
            <a:r>
              <a:rPr lang="en-US" dirty="0" smtClean="0"/>
              <a:t>(Helpful Information) </a:t>
            </a:r>
            <a:r>
              <a:rPr lang="en-US" dirty="0" smtClean="0"/>
              <a:t>near </a:t>
            </a:r>
            <a:r>
              <a:rPr lang="en-US" dirty="0" smtClean="0"/>
              <a:t>the bottom </a:t>
            </a:r>
            <a:r>
              <a:rPr lang="en-US" dirty="0" smtClean="0"/>
              <a:t>for instructions on how to have it </a:t>
            </a:r>
            <a:r>
              <a:rPr lang="en-US" dirty="0" err="1" smtClean="0"/>
              <a:t>automount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http://webpages.uncc.edu/~</a:t>
            </a:r>
            <a:r>
              <a:rPr lang="en-US" dirty="0" smtClean="0">
                <a:hlinkClick r:id="rId2"/>
              </a:rPr>
              <a:t>tkombol/Classes_2017_Spring/ITIS%202110-3110%20Common/2110-3110AdditionalInfo.htm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USB and Debian CLI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9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your own NTP server on the Debian VM</a:t>
            </a:r>
          </a:p>
          <a:p>
            <a:pPr lvl="1"/>
            <a:r>
              <a:rPr lang="en-US" dirty="0" smtClean="0"/>
              <a:t>You will set up the </a:t>
            </a:r>
            <a:r>
              <a:rPr lang="en-US" dirty="0"/>
              <a:t>Debian server </a:t>
            </a:r>
            <a:r>
              <a:rPr lang="en-US" dirty="0" smtClean="0"/>
              <a:t>to </a:t>
            </a:r>
            <a:r>
              <a:rPr lang="en-US" dirty="0"/>
              <a:t>sync with the </a:t>
            </a:r>
            <a:r>
              <a:rPr lang="en-US" dirty="0" smtClean="0"/>
              <a:t>lab’s </a:t>
            </a:r>
            <a:r>
              <a:rPr lang="en-US" dirty="0"/>
              <a:t>NTP server</a:t>
            </a:r>
          </a:p>
          <a:p>
            <a:endParaRPr lang="en-US" dirty="0"/>
          </a:p>
          <a:p>
            <a:r>
              <a:rPr lang="en-US" dirty="0"/>
              <a:t>Use your CentOS VM and Pi clients to sync with your Debian server</a:t>
            </a:r>
          </a:p>
          <a:p>
            <a:endParaRPr lang="en-US" dirty="0"/>
          </a:p>
          <a:p>
            <a:r>
              <a:rPr lang="en-US" dirty="0"/>
              <a:t>Hint: You can sync manually to any server and then run the daemon to stay in sync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NTP</a:t>
            </a:r>
          </a:p>
        </p:txBody>
      </p:sp>
    </p:spTree>
    <p:extLst>
      <p:ext uri="{BB962C8B-B14F-4D97-AF65-F5344CB8AC3E}">
        <p14:creationId xmlns:p14="http://schemas.microsoft.com/office/powerpoint/2010/main" val="99631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Debian syslog server and allow other </a:t>
            </a:r>
            <a:r>
              <a:rPr lang="en-US" dirty="0" smtClean="0"/>
              <a:t>“syslog devices” </a:t>
            </a:r>
            <a:r>
              <a:rPr lang="en-US" dirty="0"/>
              <a:t>to </a:t>
            </a:r>
            <a:r>
              <a:rPr lang="en-US" dirty="0" smtClean="0"/>
              <a:t>send their logs to </a:t>
            </a:r>
            <a:r>
              <a:rPr lang="en-US" dirty="0" err="1" smtClean="0"/>
              <a:t>Debian</a:t>
            </a:r>
            <a:endParaRPr lang="en-US" dirty="0"/>
          </a:p>
          <a:p>
            <a:endParaRPr lang="en-US" dirty="0"/>
          </a:p>
          <a:p>
            <a:r>
              <a:rPr lang="en-US" dirty="0"/>
              <a:t>Configure your CentOS VM and Pi to send all logs to your Debian server</a:t>
            </a:r>
          </a:p>
          <a:p>
            <a:endParaRPr lang="en-US" dirty="0"/>
          </a:p>
          <a:p>
            <a:r>
              <a:rPr lang="en-US" dirty="0"/>
              <a:t>Remember: </a:t>
            </a:r>
            <a:r>
              <a:rPr lang="en-US" dirty="0" smtClean="0"/>
              <a:t>Never use </a:t>
            </a:r>
            <a:r>
              <a:rPr lang="en-US" dirty="0" smtClean="0"/>
              <a:t>an editor (e.g. </a:t>
            </a:r>
            <a:r>
              <a:rPr lang="en-US" dirty="0"/>
              <a:t>nano or </a:t>
            </a:r>
            <a:r>
              <a:rPr lang="en-US" dirty="0" smtClean="0"/>
              <a:t>vi) </a:t>
            </a:r>
            <a:r>
              <a:rPr lang="en-US" dirty="0"/>
              <a:t>to view system logs! </a:t>
            </a:r>
          </a:p>
          <a:p>
            <a:pPr lvl="1"/>
            <a:r>
              <a:rPr lang="en-US" dirty="0"/>
              <a:t>You do not want to edit these files, just view them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Syslog</a:t>
            </a:r>
          </a:p>
        </p:txBody>
      </p:sp>
    </p:spTree>
    <p:extLst>
      <p:ext uri="{BB962C8B-B14F-4D97-AF65-F5344CB8AC3E}">
        <p14:creationId xmlns:p14="http://schemas.microsoft.com/office/powerpoint/2010/main" val="211127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 dirty="0"/>
              <a:t>Almost all Linux </a:t>
            </a:r>
            <a:r>
              <a:rPr lang="en-US" dirty="0" err="1"/>
              <a:t>distros</a:t>
            </a:r>
            <a:r>
              <a:rPr lang="en-US" dirty="0"/>
              <a:t> come with an SSH client installed and configured</a:t>
            </a:r>
          </a:p>
          <a:p>
            <a:r>
              <a:rPr lang="en-US" dirty="0"/>
              <a:t>Most Linux distros do not come with an SSH server </a:t>
            </a:r>
            <a:r>
              <a:rPr lang="en-US" dirty="0" smtClean="0"/>
              <a:t>installed or at least configured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Why?</a:t>
            </a:r>
          </a:p>
          <a:p>
            <a:pPr lvl="1"/>
            <a:r>
              <a:rPr lang="en-US" dirty="0"/>
              <a:t>Will need to install and configure a server on each workstation or server you want to </a:t>
            </a:r>
            <a:r>
              <a:rPr lang="en-US" dirty="0" err="1"/>
              <a:t>ssh</a:t>
            </a:r>
            <a:r>
              <a:rPr lang="en-US" dirty="0"/>
              <a:t> </a:t>
            </a:r>
            <a:r>
              <a:rPr lang="en-US" dirty="0" smtClean="0"/>
              <a:t>to</a:t>
            </a:r>
          </a:p>
          <a:p>
            <a:pPr lvl="2"/>
            <a:r>
              <a:rPr lang="en-US" dirty="0" smtClean="0"/>
              <a:t>Applies for </a:t>
            </a:r>
            <a:r>
              <a:rPr lang="en-US" dirty="0" err="1" smtClean="0"/>
              <a:t>scp</a:t>
            </a:r>
            <a:r>
              <a:rPr lang="en-US" dirty="0" smtClean="0"/>
              <a:t> and </a:t>
            </a:r>
            <a:r>
              <a:rPr lang="en-US" dirty="0" err="1" smtClean="0"/>
              <a:t>sftp</a:t>
            </a:r>
            <a:r>
              <a:rPr lang="en-US" dirty="0" smtClean="0"/>
              <a:t> also</a:t>
            </a:r>
          </a:p>
          <a:p>
            <a:pPr lvl="2"/>
            <a:r>
              <a:rPr lang="en-US" dirty="0" smtClean="0"/>
              <a:t>The machine you copy to or from must have the daemon installed and running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SSH clients and servers</a:t>
            </a:r>
          </a:p>
        </p:txBody>
      </p:sp>
    </p:spTree>
    <p:extLst>
      <p:ext uri="{BB962C8B-B14F-4D97-AF65-F5344CB8AC3E}">
        <p14:creationId xmlns:p14="http://schemas.microsoft.com/office/powerpoint/2010/main" val="1932267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839200" cy="4690872"/>
          </a:xfrm>
        </p:spPr>
        <p:txBody>
          <a:bodyPr>
            <a:normAutofit/>
          </a:bodyPr>
          <a:lstStyle/>
          <a:p>
            <a:r>
              <a:rPr lang="en-US" dirty="0"/>
              <a:t>Any VMs you wish to securely remote log into must have an </a:t>
            </a:r>
            <a:r>
              <a:rPr lang="en-US" dirty="0" err="1"/>
              <a:t>ssh</a:t>
            </a:r>
            <a:r>
              <a:rPr lang="en-US" dirty="0"/>
              <a:t> server: sshd (e.g. </a:t>
            </a:r>
            <a:r>
              <a:rPr lang="en-US" dirty="0" smtClean="0"/>
              <a:t>open-</a:t>
            </a:r>
            <a:r>
              <a:rPr lang="en-US" dirty="0" err="1" smtClean="0"/>
              <a:t>ssh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You CANNOT control a remote computer without an </a:t>
            </a:r>
            <a:r>
              <a:rPr lang="en-US" dirty="0" err="1"/>
              <a:t>ssh</a:t>
            </a:r>
            <a:r>
              <a:rPr lang="en-US" dirty="0"/>
              <a:t> server running on that computer</a:t>
            </a:r>
          </a:p>
          <a:p>
            <a:pPr lvl="2"/>
            <a:r>
              <a:rPr lang="en-US" dirty="0" err="1"/>
              <a:t>ssh</a:t>
            </a:r>
            <a:r>
              <a:rPr lang="en-US" dirty="0"/>
              <a:t> server not typically installed as default</a:t>
            </a:r>
          </a:p>
          <a:p>
            <a:pPr lvl="2"/>
            <a:r>
              <a:rPr lang="en-US" dirty="0"/>
              <a:t>This is the machine you are “</a:t>
            </a:r>
            <a:r>
              <a:rPr lang="en-US" dirty="0" err="1"/>
              <a:t>remoting</a:t>
            </a:r>
            <a:r>
              <a:rPr lang="en-US" dirty="0"/>
              <a:t>” to</a:t>
            </a:r>
          </a:p>
          <a:p>
            <a:pPr lvl="1"/>
            <a:r>
              <a:rPr lang="en-US" dirty="0"/>
              <a:t>Your host Linux image may only have the </a:t>
            </a:r>
            <a:r>
              <a:rPr lang="en-US" dirty="0" err="1"/>
              <a:t>ssh</a:t>
            </a:r>
            <a:r>
              <a:rPr lang="en-US" dirty="0"/>
              <a:t> client</a:t>
            </a:r>
          </a:p>
          <a:p>
            <a:pPr lvl="2"/>
            <a:r>
              <a:rPr lang="en-US" dirty="0"/>
              <a:t>Typical default</a:t>
            </a:r>
          </a:p>
          <a:p>
            <a:pPr lvl="2"/>
            <a:r>
              <a:rPr lang="en-US" dirty="0"/>
              <a:t>This is the machine you are “remoting” from</a:t>
            </a:r>
          </a:p>
          <a:p>
            <a:pPr lvl="1"/>
            <a:r>
              <a:rPr lang="en-US" dirty="0"/>
              <a:t>Suggest putting the </a:t>
            </a:r>
            <a:r>
              <a:rPr lang="en-US" dirty="0" err="1"/>
              <a:t>ssh</a:t>
            </a:r>
            <a:r>
              <a:rPr lang="en-US" dirty="0"/>
              <a:t> server on both VMs and Pi</a:t>
            </a:r>
          </a:p>
          <a:p>
            <a:pPr lvl="2"/>
            <a:r>
              <a:rPr lang="en-US" dirty="0"/>
              <a:t>Later you may remote log from either </a:t>
            </a:r>
            <a:r>
              <a:rPr lang="en-US" dirty="0" smtClean="0"/>
              <a:t>machine </a:t>
            </a:r>
            <a:r>
              <a:rPr lang="en-US" dirty="0"/>
              <a:t>to the </a:t>
            </a:r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OpenSSH</a:t>
            </a:r>
            <a:r>
              <a:rPr lang="en-US" dirty="0"/>
              <a:t> Server</a:t>
            </a:r>
          </a:p>
        </p:txBody>
      </p:sp>
    </p:spTree>
    <p:extLst>
      <p:ext uri="{BB962C8B-B14F-4D97-AF65-F5344CB8AC3E}">
        <p14:creationId xmlns:p14="http://schemas.microsoft.com/office/powerpoint/2010/main" val="804396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839200" cy="4690872"/>
          </a:xfrm>
        </p:spPr>
        <p:txBody>
          <a:bodyPr>
            <a:normAutofit/>
          </a:bodyPr>
          <a:lstStyle/>
          <a:p>
            <a:r>
              <a:rPr lang="en-US" dirty="0" smtClean="0"/>
              <a:t>Note</a:t>
            </a:r>
            <a:r>
              <a:rPr lang="en-US" dirty="0"/>
              <a:t>: the terms server and client are relative to who is logging in and who is being logged into</a:t>
            </a:r>
          </a:p>
          <a:p>
            <a:pPr lvl="1"/>
            <a:r>
              <a:rPr lang="en-US" dirty="0"/>
              <a:t>Client is who is logging in</a:t>
            </a:r>
          </a:p>
          <a:p>
            <a:pPr lvl="1"/>
            <a:r>
              <a:rPr lang="en-US" dirty="0"/>
              <a:t>Server is the machine logging into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OpenSSH</a:t>
            </a:r>
            <a:r>
              <a:rPr lang="en-US" dirty="0"/>
              <a:t> Server</a:t>
            </a:r>
          </a:p>
        </p:txBody>
      </p:sp>
    </p:spTree>
    <p:extLst>
      <p:ext uri="{BB962C8B-B14F-4D97-AF65-F5344CB8AC3E}">
        <p14:creationId xmlns:p14="http://schemas.microsoft.com/office/powerpoint/2010/main" val="1631596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REMEMBER: </a:t>
            </a:r>
            <a:r>
              <a:rPr lang="en-US" dirty="0"/>
              <a:t>SSH interaction between hosts is:</a:t>
            </a:r>
          </a:p>
          <a:p>
            <a:pPr lvl="1"/>
            <a:r>
              <a:rPr lang="en-US" dirty="0"/>
              <a:t>FROM an ACCOUNT (</a:t>
            </a:r>
            <a:r>
              <a:rPr lang="en-US" dirty="0" err="1"/>
              <a:t>uid</a:t>
            </a:r>
            <a:r>
              <a:rPr lang="en-US" dirty="0"/>
              <a:t>) on one computer </a:t>
            </a:r>
          </a:p>
          <a:p>
            <a:pPr lvl="1"/>
            <a:r>
              <a:rPr lang="en-US" dirty="0"/>
              <a:t>TO an ACCOUNT (</a:t>
            </a:r>
            <a:r>
              <a:rPr lang="en-US" dirty="0" err="1"/>
              <a:t>uid</a:t>
            </a:r>
            <a:r>
              <a:rPr lang="en-US" dirty="0"/>
              <a:t>) on another computer</a:t>
            </a:r>
          </a:p>
          <a:p>
            <a:r>
              <a:rPr lang="en-US" dirty="0"/>
              <a:t>For key authentication to work this means:</a:t>
            </a:r>
          </a:p>
          <a:p>
            <a:pPr lvl="1"/>
            <a:r>
              <a:rPr lang="en-US" dirty="0"/>
              <a:t>The proper files need to be located in the proper location for every account you intend to use as a server and as a client</a:t>
            </a:r>
          </a:p>
          <a:p>
            <a:pPr lvl="1"/>
            <a:r>
              <a:rPr lang="en-US" dirty="0"/>
              <a:t>The files need to be in the proper directory/file for each account on each machine</a:t>
            </a:r>
          </a:p>
          <a:p>
            <a:pPr lvl="2"/>
            <a:r>
              <a:rPr lang="en-US" dirty="0"/>
              <a:t>The key pairs are for specific account on one machine to log onto a specific account on a remote machine</a:t>
            </a:r>
          </a:p>
          <a:p>
            <a:r>
              <a:rPr lang="en-US" dirty="0"/>
              <a:t>See supplemental document for description of files and locations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SSH Interaction</a:t>
            </a:r>
          </a:p>
        </p:txBody>
      </p:sp>
    </p:spTree>
    <p:extLst>
      <p:ext uri="{BB962C8B-B14F-4D97-AF65-F5344CB8AC3E}">
        <p14:creationId xmlns:p14="http://schemas.microsoft.com/office/powerpoint/2010/main" val="2533000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Towards the end of lab, you will disable password authentication</a:t>
            </a:r>
          </a:p>
          <a:p>
            <a:pPr lvl="1"/>
            <a:r>
              <a:rPr lang="en-US" dirty="0"/>
              <a:t>Prove the Key Authentication works</a:t>
            </a:r>
          </a:p>
          <a:p>
            <a:r>
              <a:rPr lang="en-US" dirty="0"/>
              <a:t>Make sure your submission shows this</a:t>
            </a:r>
          </a:p>
          <a:p>
            <a:r>
              <a:rPr lang="en-US" dirty="0"/>
              <a:t>You may re-enable password authentication after done with lab</a:t>
            </a:r>
          </a:p>
          <a:p>
            <a:pPr lvl="1"/>
            <a:r>
              <a:rPr lang="en-US" dirty="0"/>
              <a:t>Only if you want to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Authentication</a:t>
            </a:r>
          </a:p>
        </p:txBody>
      </p:sp>
    </p:spTree>
    <p:extLst>
      <p:ext uri="{BB962C8B-B14F-4D97-AF65-F5344CB8AC3E}">
        <p14:creationId xmlns:p14="http://schemas.microsoft.com/office/powerpoint/2010/main" val="39075841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18e8a5fe-5e6c-48d7-af69-e14435db6083"/>
  <p:tag name="TPVERSION" val="6"/>
  <p:tag name="TPFULLVERSION" val="7.5.3.1"/>
  <p:tag name="PPTVERSION" val="15"/>
  <p:tag name="TPOS" val="2"/>
  <p:tag name="TPLASTSAVEVERSION" val="6.2 P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336</TotalTime>
  <Words>842</Words>
  <Application>Microsoft Office PowerPoint</Application>
  <PresentationFormat>On-screen Show (4:3)</PresentationFormat>
  <Paragraphs>126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Courier New</vt:lpstr>
      <vt:lpstr>Lucida Sans Unicode</vt:lpstr>
      <vt:lpstr>Verdana</vt:lpstr>
      <vt:lpstr>Wingdings</vt:lpstr>
      <vt:lpstr>Wingdings 2</vt:lpstr>
      <vt:lpstr>Wingdings 3</vt:lpstr>
      <vt:lpstr>Concourse</vt:lpstr>
      <vt:lpstr>ITIS 3110 Lab 3</vt:lpstr>
      <vt:lpstr>USB and Debian CLI</vt:lpstr>
      <vt:lpstr>NTP</vt:lpstr>
      <vt:lpstr>Syslog</vt:lpstr>
      <vt:lpstr>SSH clients and servers</vt:lpstr>
      <vt:lpstr>OpenSSH Server</vt:lpstr>
      <vt:lpstr>OpenSSH Server</vt:lpstr>
      <vt:lpstr>SSH Interaction</vt:lpstr>
      <vt:lpstr>Key Authentication</vt:lpstr>
      <vt:lpstr>Subnet IDs</vt:lpstr>
      <vt:lpstr>End goal</vt:lpstr>
      <vt:lpstr>Notes</vt:lpstr>
      <vt:lpstr>Notes:</vt:lpstr>
      <vt:lpstr>Last Notes</vt:lpstr>
      <vt:lpstr>Last Notes</vt:lpstr>
      <vt:lpstr>Last Notes</vt:lpstr>
      <vt:lpstr>PowerPoint Presentation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3110 Lab 3</dc:title>
  <dc:creator>test</dc:creator>
  <cp:lastModifiedBy>Kombol, Tony</cp:lastModifiedBy>
  <cp:revision>14</cp:revision>
  <cp:lastPrinted>2017-01-31T14:24:46Z</cp:lastPrinted>
  <dcterms:created xsi:type="dcterms:W3CDTF">2015-01-27T21:16:05Z</dcterms:created>
  <dcterms:modified xsi:type="dcterms:W3CDTF">2017-01-31T18:55:46Z</dcterms:modified>
</cp:coreProperties>
</file>