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8"/>
  </p:notesMasterIdLst>
  <p:sldIdLst>
    <p:sldId id="256" r:id="rId2"/>
    <p:sldId id="261" r:id="rId3"/>
    <p:sldId id="262" r:id="rId4"/>
    <p:sldId id="264" r:id="rId5"/>
    <p:sldId id="263" r:id="rId6"/>
    <p:sldId id="260" r:id="rId7"/>
  </p:sldIdLst>
  <p:sldSz cx="9144000" cy="6858000" type="screen4x3"/>
  <p:notesSz cx="6858000" cy="9144000"/>
  <p:custDataLst>
    <p:tags r:id="rId9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7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01240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7063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226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29,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29,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kali.org/kali-on-arm/install-kali-linux-arm-raspberry-p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184662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ITIS 3110</a:t>
            </a:r>
          </a:p>
          <a:p>
            <a:pPr>
              <a:buNone/>
            </a:pPr>
            <a:r>
              <a:rPr lang="en" dirty="0"/>
              <a:t>Lab </a:t>
            </a:r>
            <a:r>
              <a:rPr lang="en" dirty="0" smtClean="0"/>
              <a:t>09</a:t>
            </a:r>
            <a:endParaRPr lang="en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55396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-US" dirty="0" smtClean="0"/>
              <a:t>Network Audit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Audit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</a:p>
          <a:p>
            <a:pPr lvl="1"/>
            <a:r>
              <a:rPr lang="en-US" dirty="0" smtClean="0"/>
              <a:t>You’ve been hired into a new Network Admin position</a:t>
            </a:r>
          </a:p>
          <a:p>
            <a:pPr lvl="1"/>
            <a:r>
              <a:rPr lang="en-US" dirty="0" smtClean="0"/>
              <a:t>What is the networks status</a:t>
            </a:r>
          </a:p>
          <a:p>
            <a:pPr lvl="1"/>
            <a:r>
              <a:rPr lang="en-US" dirty="0" smtClean="0"/>
              <a:t>What is on the system</a:t>
            </a:r>
          </a:p>
          <a:p>
            <a:pPr lvl="1"/>
            <a:r>
              <a:rPr lang="en-US" dirty="0" smtClean="0"/>
              <a:t>What ports are open</a:t>
            </a:r>
          </a:p>
          <a:p>
            <a:pPr lvl="1"/>
            <a:r>
              <a:rPr lang="en-US" dirty="0" smtClean="0"/>
              <a:t>What vulnerabilities are there?</a:t>
            </a:r>
          </a:p>
          <a:p>
            <a:pPr lvl="1"/>
            <a:r>
              <a:rPr lang="en-US" dirty="0" smtClean="0"/>
              <a:t>Is it secure?</a:t>
            </a:r>
          </a:p>
          <a:p>
            <a:r>
              <a:rPr lang="en-US" dirty="0" smtClean="0"/>
              <a:t>Your job is to investigate the system and document it</a:t>
            </a:r>
          </a:p>
          <a:p>
            <a:pPr lvl="1"/>
            <a:r>
              <a:rPr lang="en-US" dirty="0" smtClean="0"/>
              <a:t>You are only starting with the user id and password</a:t>
            </a:r>
          </a:p>
          <a:p>
            <a:pPr lvl="1"/>
            <a:r>
              <a:rPr lang="en-US" dirty="0" smtClean="0"/>
              <a:t>You </a:t>
            </a:r>
            <a:r>
              <a:rPr lang="en-US" smtClean="0"/>
              <a:t>have Kali </a:t>
            </a:r>
            <a:r>
              <a:rPr lang="en-US" dirty="0" smtClean="0"/>
              <a:t>Linux on your Pi to help you analyze the system</a:t>
            </a:r>
          </a:p>
        </p:txBody>
      </p:sp>
    </p:spTree>
    <p:extLst>
      <p:ext uri="{BB962C8B-B14F-4D97-AF65-F5344CB8AC3E}">
        <p14:creationId xmlns:p14="http://schemas.microsoft.com/office/powerpoint/2010/main" val="486679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Procedure</a:t>
            </a:r>
          </a:p>
          <a:p>
            <a:pPr lvl="1"/>
            <a:r>
              <a:rPr lang="en-US" dirty="0" smtClean="0"/>
              <a:t>Download the bee-box VM</a:t>
            </a:r>
          </a:p>
          <a:p>
            <a:pPr lvl="1"/>
            <a:r>
              <a:rPr lang="en-US" dirty="0" smtClean="0"/>
              <a:t>Create a Kali Linux on an 8GB or larger SD card</a:t>
            </a:r>
          </a:p>
          <a:p>
            <a:pPr lvl="2"/>
            <a:r>
              <a:rPr lang="en-US" dirty="0" smtClean="0"/>
              <a:t>Install </a:t>
            </a:r>
            <a:r>
              <a:rPr lang="en-US" dirty="0" err="1" smtClean="0"/>
              <a:t>ettercap</a:t>
            </a:r>
            <a:r>
              <a:rPr lang="en-US" dirty="0" smtClean="0"/>
              <a:t> (if needed)</a:t>
            </a:r>
          </a:p>
          <a:p>
            <a:pPr lvl="1"/>
            <a:r>
              <a:rPr lang="en-US" dirty="0" smtClean="0"/>
              <a:t>You may take a copy of the VM with you to do analysis later</a:t>
            </a:r>
          </a:p>
          <a:p>
            <a:pPr lvl="2"/>
            <a:r>
              <a:rPr lang="en-US" dirty="0" smtClean="0"/>
              <a:t>On your </a:t>
            </a:r>
            <a:r>
              <a:rPr lang="en-US" dirty="0" err="1" smtClean="0"/>
              <a:t>VMPlayer</a:t>
            </a:r>
            <a:endParaRPr lang="en-US" dirty="0" smtClean="0"/>
          </a:p>
          <a:p>
            <a:pPr lvl="2"/>
            <a:r>
              <a:rPr lang="en-US" dirty="0" smtClean="0"/>
              <a:t>At a different time in the lab</a:t>
            </a:r>
          </a:p>
          <a:p>
            <a:pPr lvl="2"/>
            <a:endParaRPr lang="en-US" dirty="0"/>
          </a:p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There is the compressed file (.7z) and the expanded directory with the files</a:t>
            </a:r>
          </a:p>
          <a:p>
            <a:pPr lvl="1"/>
            <a:r>
              <a:rPr lang="en-US" dirty="0" smtClean="0"/>
              <a:t>Your choice</a:t>
            </a:r>
          </a:p>
          <a:p>
            <a:pPr lvl="2"/>
            <a:r>
              <a:rPr lang="en-US" dirty="0" smtClean="0"/>
              <a:t>Download the smaller .7z file and expand </a:t>
            </a:r>
          </a:p>
          <a:p>
            <a:pPr lvl="3"/>
            <a:r>
              <a:rPr lang="en-US" dirty="0" smtClean="0"/>
              <a:t>Quicker download</a:t>
            </a:r>
          </a:p>
          <a:p>
            <a:pPr lvl="3"/>
            <a:r>
              <a:rPr lang="en-US" dirty="0" smtClean="0"/>
              <a:t>Some time to expand</a:t>
            </a:r>
          </a:p>
          <a:p>
            <a:pPr lvl="2"/>
            <a:r>
              <a:rPr lang="en-US" dirty="0" smtClean="0"/>
              <a:t>Download the larger directory and wait</a:t>
            </a:r>
          </a:p>
          <a:p>
            <a:pPr lvl="3"/>
            <a:r>
              <a:rPr lang="en-US" dirty="0" smtClean="0"/>
              <a:t>Long download</a:t>
            </a:r>
          </a:p>
          <a:p>
            <a:pPr lvl="3"/>
            <a:r>
              <a:rPr lang="en-US" dirty="0" smtClean="0"/>
              <a:t>No expanding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9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is an extensively updated lab</a:t>
            </a:r>
          </a:p>
          <a:p>
            <a:pPr lvl="1"/>
            <a:r>
              <a:rPr lang="en-US" dirty="0" smtClean="0"/>
              <a:t>Has a new “victim” VM: bee-box</a:t>
            </a:r>
          </a:p>
          <a:p>
            <a:pPr lvl="1"/>
            <a:r>
              <a:rPr lang="en-US" dirty="0" smtClean="0"/>
              <a:t>Uses Kali Linux on the Pi instead of  backtrack on a VM</a:t>
            </a:r>
          </a:p>
          <a:p>
            <a:pPr lvl="2"/>
            <a:r>
              <a:rPr lang="en-US" dirty="0" smtClean="0"/>
              <a:t>Kali at lab302-web is 1 year old</a:t>
            </a:r>
          </a:p>
          <a:p>
            <a:pPr lvl="3"/>
            <a:r>
              <a:rPr lang="en-US" dirty="0" smtClean="0"/>
              <a:t>May download your own updated version</a:t>
            </a:r>
          </a:p>
          <a:p>
            <a:pPr lvl="4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docs.kali.org/kali-on-arm/install-kali-linux-arm-raspberry-pi</a:t>
            </a:r>
            <a:r>
              <a:rPr lang="en-US" dirty="0" smtClean="0"/>
              <a:t> </a:t>
            </a:r>
          </a:p>
          <a:p>
            <a:pPr lvl="4"/>
            <a:r>
              <a:rPr lang="en-US" dirty="0" smtClean="0"/>
              <a:t>Has links to Pi and VM images</a:t>
            </a:r>
          </a:p>
          <a:p>
            <a:pPr lvl="5"/>
            <a:r>
              <a:rPr lang="en-US" dirty="0" smtClean="0"/>
              <a:t>Pi and Pi 2 images (V2.0.1)</a:t>
            </a:r>
            <a:endParaRPr lang="en-US" dirty="0" smtClean="0"/>
          </a:p>
          <a:p>
            <a:pPr lvl="2"/>
            <a:r>
              <a:rPr lang="en-US" dirty="0" smtClean="0"/>
              <a:t>A Kali VM is available if the Pi does not work</a:t>
            </a:r>
          </a:p>
          <a:p>
            <a:r>
              <a:rPr lang="en-US" dirty="0" smtClean="0"/>
              <a:t>If there are errors or omissions in the Lab</a:t>
            </a:r>
          </a:p>
          <a:p>
            <a:pPr lvl="1"/>
            <a:r>
              <a:rPr lang="en-US" dirty="0" smtClean="0"/>
              <a:t>Highlight the error on your lab sheet</a:t>
            </a:r>
          </a:p>
          <a:p>
            <a:pPr lvl="1"/>
            <a:r>
              <a:rPr lang="en-US" dirty="0" smtClean="0"/>
              <a:t>Turn in the lab sheet as part of the report</a:t>
            </a:r>
          </a:p>
          <a:p>
            <a:pPr lvl="1"/>
            <a:r>
              <a:rPr lang="en-US" dirty="0" smtClean="0"/>
              <a:t>Note in the report the problems found</a:t>
            </a:r>
          </a:p>
          <a:p>
            <a:r>
              <a:rPr lang="en-US" dirty="0" smtClean="0"/>
              <a:t>The Shellshock vulnerability may be fixed on the workstation this semester</a:t>
            </a:r>
          </a:p>
          <a:p>
            <a:pPr lvl="1"/>
            <a:r>
              <a:rPr lang="en-US" dirty="0" smtClean="0"/>
              <a:t>Document it either way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Labs: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Lab 10 </a:t>
            </a:r>
          </a:p>
          <a:p>
            <a:pPr lvl="1"/>
            <a:r>
              <a:rPr lang="en-US" dirty="0"/>
              <a:t>New Lab – Wireless on the Pi</a:t>
            </a:r>
          </a:p>
          <a:p>
            <a:r>
              <a:rPr lang="en-US" b="1" dirty="0"/>
              <a:t>Lab 11</a:t>
            </a:r>
          </a:p>
          <a:p>
            <a:pPr lvl="1"/>
            <a:r>
              <a:rPr lang="en-US" dirty="0"/>
              <a:t>Kerberos and LDAP</a:t>
            </a:r>
          </a:p>
          <a:p>
            <a:r>
              <a:rPr lang="en-US" b="1" dirty="0"/>
              <a:t>Lab 12</a:t>
            </a:r>
          </a:p>
          <a:p>
            <a:pPr lvl="1"/>
            <a:r>
              <a:rPr lang="en-US" dirty="0"/>
              <a:t>SMTP </a:t>
            </a:r>
            <a:r>
              <a:rPr lang="en-US" dirty="0" smtClean="0"/>
              <a:t>SPF</a:t>
            </a:r>
          </a:p>
          <a:p>
            <a:r>
              <a:rPr lang="en-US" b="1" strike="sngStrike" dirty="0" smtClean="0"/>
              <a:t>Lab 13</a:t>
            </a:r>
          </a:p>
          <a:p>
            <a:pPr lvl="1"/>
            <a:r>
              <a:rPr lang="en-US" strike="sngStrike" dirty="0" smtClean="0"/>
              <a:t>In-lab project time</a:t>
            </a:r>
          </a:p>
          <a:p>
            <a:r>
              <a:rPr lang="en-US" b="1" dirty="0" smtClean="0"/>
              <a:t>Lab 14 </a:t>
            </a:r>
          </a:p>
          <a:p>
            <a:pPr lvl="1"/>
            <a:r>
              <a:rPr lang="en-US" dirty="0" smtClean="0"/>
              <a:t>Project presentations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algn="ctr">
              <a:buNone/>
            </a:pPr>
            <a:r>
              <a:rPr lang="en"/>
              <a:t>Get Started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127</TotalTime>
  <Words>316</Words>
  <Application>Microsoft Office PowerPoint</Application>
  <PresentationFormat>On-screen Show (4:3)</PresentationFormat>
  <Paragraphs>60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Clarity</vt:lpstr>
      <vt:lpstr>ITIS 3110 Lab 09</vt:lpstr>
      <vt:lpstr>System Audit</vt:lpstr>
      <vt:lpstr>System Audit</vt:lpstr>
      <vt:lpstr>Notes:</vt:lpstr>
      <vt:lpstr>Upcoming Labs:</vt:lpstr>
      <vt:lpstr>Get Started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6</dc:title>
  <dc:creator>Tony Kombol</dc:creator>
  <cp:lastModifiedBy>Kombol, Tony</cp:lastModifiedBy>
  <cp:revision>18</cp:revision>
  <dcterms:modified xsi:type="dcterms:W3CDTF">2015-10-29T14:32:07Z</dcterms:modified>
</cp:coreProperties>
</file>