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</p:sldMasterIdLst>
  <p:notesMasterIdLst>
    <p:notesMasterId r:id="rId8"/>
  </p:notesMasterIdLst>
  <p:sldIdLst>
    <p:sldId id="256" r:id="rId2"/>
    <p:sldId id="268" r:id="rId3"/>
    <p:sldId id="266" r:id="rId4"/>
    <p:sldId id="267" r:id="rId5"/>
    <p:sldId id="265" r:id="rId6"/>
    <p:sldId id="264" r:id="rId7"/>
  </p:sldIdLst>
  <p:sldSz cx="9144000" cy="6858000" type="screen4x3"/>
  <p:notesSz cx="6858000" cy="9144000"/>
  <p:custDataLst>
    <p:tags r:id="rId9"/>
  </p:custDataLst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8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951886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00974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Shape 12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34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ColTx" type="twoColTx">
  <p:cSld name="twoColTx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defRPr>
                <a:solidFill>
                  <a:srgbClr val="DA0002"/>
                </a:solidFill>
              </a:defRPr>
            </a:lvl1pPr>
            <a:lvl2pPr rtl="0">
              <a:defRPr>
                <a:solidFill>
                  <a:srgbClr val="DA0002"/>
                </a:solidFill>
              </a:defRPr>
            </a:lvl2pPr>
            <a:lvl3pPr rtl="0">
              <a:defRPr>
                <a:solidFill>
                  <a:srgbClr val="DA0002"/>
                </a:solidFill>
              </a:defRPr>
            </a:lvl3pPr>
            <a:lvl4pPr rtl="0">
              <a:defRPr>
                <a:solidFill>
                  <a:srgbClr val="DA0002"/>
                </a:solidFill>
              </a:defRPr>
            </a:lvl4pPr>
            <a:lvl5pPr rtl="0">
              <a:defRPr>
                <a:solidFill>
                  <a:srgbClr val="DA0002"/>
                </a:solidFill>
              </a:defRPr>
            </a:lvl5pPr>
            <a:lvl6pPr rtl="0">
              <a:defRPr>
                <a:solidFill>
                  <a:srgbClr val="DA0002"/>
                </a:solidFill>
              </a:defRPr>
            </a:lvl6pPr>
            <a:lvl7pPr rtl="0">
              <a:defRPr>
                <a:solidFill>
                  <a:srgbClr val="DA0002"/>
                </a:solidFill>
              </a:defRPr>
            </a:lvl7pPr>
            <a:lvl8pPr rtl="0">
              <a:defRPr>
                <a:solidFill>
                  <a:srgbClr val="DA0002"/>
                </a:solidFill>
              </a:defRPr>
            </a:lvl8pPr>
            <a:lvl9pPr rtl="0">
              <a:defRPr>
                <a:solidFill>
                  <a:srgbClr val="DA0002"/>
                </a:solidFill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2"/>
          </p:nvPr>
        </p:nvSpPr>
        <p:spPr>
          <a:xfrm>
            <a:off x="4692273" y="1600200"/>
            <a:ext cx="3994500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CF2E0-CCC4-4E1E-9902-C3C36AB3FDA4}" type="datetimeFigureOut">
              <a:rPr lang="en-US" smtClean="0"/>
              <a:pPr/>
              <a:t>4/12/2016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564CF2E0-CCC4-4E1E-9902-C3C36AB3FDA4}" type="datetimeFigureOut">
              <a:rPr lang="en-US" smtClean="0"/>
              <a:pPr algn="r" eaLnBrk="1" latinLnBrk="0" hangingPunct="1"/>
              <a:t>4/12/2016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3110-Lab%2013%20-%20TeamProjectWorkTime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ebpages.uncc.edu/~tkombol/Classes_2016_Spring/ITIS3110/3110LabSchedule.htm#wk1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SPF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subTitle" idx="1"/>
          </p:nvPr>
        </p:nvSpPr>
        <p:spPr>
          <a:xfrm>
            <a:off x="457200" y="4955189"/>
            <a:ext cx="8229600" cy="923299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r>
              <a:rPr lang="en" dirty="0" smtClean="0"/>
              <a:t>TLS, SMTP and SPF</a:t>
            </a:r>
            <a:endParaRPr lang="en" dirty="0"/>
          </a:p>
        </p:txBody>
      </p:sp>
      <p:sp>
        <p:nvSpPr>
          <p:cNvPr id="31" name="Shape 31"/>
          <p:cNvSpPr txBox="1">
            <a:spLocks noGrp="1"/>
          </p:cNvSpPr>
          <p:nvPr>
            <p:ph type="ctrTitle"/>
          </p:nvPr>
        </p:nvSpPr>
        <p:spPr>
          <a:xfrm>
            <a:off x="457200" y="751679"/>
            <a:ext cx="8229600" cy="1415742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 lvl="0" rtl="0">
              <a:buNone/>
            </a:pPr>
            <a:r>
              <a:rPr lang="en" dirty="0"/>
              <a:t>ITIS 3110</a:t>
            </a:r>
          </a:p>
          <a:p>
            <a:pPr>
              <a:buNone/>
            </a:pPr>
            <a:r>
              <a:rPr lang="en" dirty="0"/>
              <a:t>Lab </a:t>
            </a:r>
            <a:r>
              <a:rPr lang="en" dirty="0" smtClean="0"/>
              <a:t>12</a:t>
            </a:r>
            <a:endParaRPr lang="en" dirty="0"/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schedule Spring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Week of 4/11/16</a:t>
            </a:r>
          </a:p>
          <a:p>
            <a:pPr lvl="1"/>
            <a:r>
              <a:rPr lang="en-US" dirty="0" err="1" smtClean="0"/>
              <a:t>Tu</a:t>
            </a:r>
            <a:r>
              <a:rPr lang="en-US" dirty="0" smtClean="0"/>
              <a:t> and We – Lab 12</a:t>
            </a:r>
          </a:p>
          <a:p>
            <a:pPr lvl="1"/>
            <a:r>
              <a:rPr lang="en-US" dirty="0" smtClean="0"/>
              <a:t>Fri – Lab 11</a:t>
            </a:r>
          </a:p>
          <a:p>
            <a:r>
              <a:rPr lang="en-US" dirty="0" smtClean="0"/>
              <a:t>Week of 4/18/16</a:t>
            </a:r>
          </a:p>
          <a:p>
            <a:pPr lvl="1"/>
            <a:r>
              <a:rPr lang="en-US" dirty="0" err="1" smtClean="0"/>
              <a:t>Tu</a:t>
            </a:r>
            <a:r>
              <a:rPr lang="en-US" dirty="0" smtClean="0"/>
              <a:t> and Wed – No lab</a:t>
            </a:r>
          </a:p>
          <a:p>
            <a:pPr lvl="1"/>
            <a:r>
              <a:rPr lang="en-US" dirty="0" smtClean="0"/>
              <a:t>Fri – Lab 12</a:t>
            </a:r>
          </a:p>
          <a:p>
            <a:r>
              <a:rPr lang="en-US" dirty="0" smtClean="0"/>
              <a:t>Week of 4/25</a:t>
            </a:r>
          </a:p>
          <a:p>
            <a:pPr lvl="1"/>
            <a:r>
              <a:rPr lang="en-US" dirty="0" smtClean="0"/>
              <a:t>All lab sections present project</a:t>
            </a:r>
          </a:p>
          <a:p>
            <a:r>
              <a:rPr lang="en-US" dirty="0" smtClean="0"/>
              <a:t>Week of 5/2</a:t>
            </a:r>
          </a:p>
          <a:p>
            <a:pPr lvl="1"/>
            <a:r>
              <a:rPr lang="en-US" dirty="0" smtClean="0"/>
              <a:t>No labs!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38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b="1" dirty="0" smtClean="0"/>
              <a:t>Lab 13 - </a:t>
            </a:r>
            <a:r>
              <a:rPr lang="en-US" b="1" dirty="0"/>
              <a:t>Traditionally In-lab project </a:t>
            </a:r>
            <a:r>
              <a:rPr lang="en-US" b="1" dirty="0" smtClean="0"/>
              <a:t>time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L03</a:t>
            </a:r>
          </a:p>
          <a:p>
            <a:pPr lvl="1"/>
            <a:r>
              <a:rPr lang="en-US" sz="3600" dirty="0" smtClean="0"/>
              <a:t>No Lab 13 this semester due to weather</a:t>
            </a:r>
          </a:p>
          <a:p>
            <a:r>
              <a:rPr lang="en-US" sz="3800" dirty="0" smtClean="0"/>
              <a:t>Projects Due Lab 14 </a:t>
            </a:r>
          </a:p>
          <a:p>
            <a:pPr lvl="1"/>
            <a:r>
              <a:rPr lang="en-US" sz="3600" dirty="0" smtClean="0"/>
              <a:t>Review </a:t>
            </a:r>
            <a:r>
              <a:rPr lang="en-US" sz="3600" dirty="0" smtClean="0">
                <a:hlinkClick r:id="rId2" action="ppaction://hlinkpres?slideindex=1&amp;slidetitle="/>
              </a:rPr>
              <a:t>Lab 13 PowerPoint </a:t>
            </a:r>
            <a:r>
              <a:rPr lang="en-US" sz="3600" dirty="0" smtClean="0"/>
              <a:t>for </a:t>
            </a:r>
            <a:r>
              <a:rPr lang="en-US" sz="3600" dirty="0" smtClean="0"/>
              <a:t>hints during at Lab 12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930094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1143000"/>
          </a:xfrm>
        </p:spPr>
        <p:txBody>
          <a:bodyPr/>
          <a:lstStyle/>
          <a:p>
            <a:r>
              <a:rPr lang="en-US" dirty="0" smtClean="0"/>
              <a:t>Lab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>
                <a:hlinkClick r:id="rId2"/>
              </a:rPr>
              <a:t>http://webpages.uncc.edu/~tkombol/Classes_2016_Spring/ITIS3110/3110LabSchedule.htm#wk14</a:t>
            </a:r>
            <a:endParaRPr lang="en-US" strike="sngStrike" dirty="0" smtClean="0"/>
          </a:p>
          <a:p>
            <a:r>
              <a:rPr lang="en-US" dirty="0" smtClean="0"/>
              <a:t>Lab 14 – Project Presentations</a:t>
            </a:r>
          </a:p>
          <a:p>
            <a:pPr lvl="1"/>
            <a:r>
              <a:rPr lang="en-US" dirty="0" smtClean="0"/>
              <a:t>Week of 4/25</a:t>
            </a:r>
          </a:p>
          <a:p>
            <a:r>
              <a:rPr lang="en-US" dirty="0" smtClean="0"/>
              <a:t>Week of 5/2</a:t>
            </a:r>
          </a:p>
          <a:p>
            <a:pPr lvl="1"/>
            <a:r>
              <a:rPr lang="en-US" dirty="0" smtClean="0"/>
              <a:t>No Labs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8282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Secure Mail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TLS, SMTP and SPF</a:t>
            </a:r>
            <a:endParaRPr lang="en-US" dirty="0" smtClean="0">
              <a:hlinkClick r:id="rId2" action="ppaction://hlinkpres?slideindex=1&amp;slidetitle="/>
            </a:endParaRPr>
          </a:p>
          <a:p>
            <a:pPr lvl="1"/>
            <a:r>
              <a:rPr lang="en-US" dirty="0" smtClean="0"/>
              <a:t>Set up mail server</a:t>
            </a:r>
          </a:p>
          <a:p>
            <a:pPr lvl="1"/>
            <a:r>
              <a:rPr lang="en-US" dirty="0" smtClean="0"/>
              <a:t>Make it secure with TLS</a:t>
            </a:r>
          </a:p>
          <a:p>
            <a:pPr lvl="1"/>
            <a:r>
              <a:rPr lang="en-US" dirty="0" smtClean="0"/>
              <a:t>Set up and enforce SPF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 txBox="1"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584745"/>
          </a:xfrm>
          <a:prstGeom prst="rect">
            <a:avLst/>
          </a:prstGeom>
        </p:spPr>
        <p:txBody>
          <a:bodyPr lIns="91425" tIns="91425" rIns="91425" bIns="91425" anchor="t" anchorCtr="0">
            <a:spAutoFit/>
          </a:bodyPr>
          <a:lstStyle/>
          <a:p>
            <a:pPr>
              <a:buNone/>
            </a:pPr>
            <a:endParaRPr lang="en" dirty="0"/>
          </a:p>
        </p:txBody>
      </p:sp>
      <p:sp>
        <p:nvSpPr>
          <p:cNvPr id="117" name="Shape 117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lIns="91425" tIns="91425" rIns="91425" bIns="91425" anchor="ctr" anchorCtr="0">
            <a:spAutoFit/>
          </a:bodyPr>
          <a:lstStyle/>
          <a:p>
            <a:pPr algn="ctr">
              <a:buNone/>
            </a:pPr>
            <a:r>
              <a:rPr lang="en"/>
              <a:t>Get Started</a:t>
            </a:r>
          </a:p>
        </p:txBody>
      </p:sp>
    </p:spTree>
  </p:cSld>
  <p:clrMapOvr>
    <a:masterClrMapping/>
  </p:clrMapOvr>
  <p:transition spd="slow">
    <p:cut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65</TotalTime>
  <Words>124</Words>
  <Application>Microsoft Office PowerPoint</Application>
  <PresentationFormat>On-screen Show (4:3)</PresentationFormat>
  <Paragraphs>31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Franklin Gothic Book</vt:lpstr>
      <vt:lpstr>Perpetua</vt:lpstr>
      <vt:lpstr>Wingdings 2</vt:lpstr>
      <vt:lpstr>Equity</vt:lpstr>
      <vt:lpstr>ITIS 3110 Lab 12</vt:lpstr>
      <vt:lpstr>Lab schedule Spring 2016</vt:lpstr>
      <vt:lpstr>Lab 13 - Traditionally In-lab project time</vt:lpstr>
      <vt:lpstr>Lab 14</vt:lpstr>
      <vt:lpstr> Secure Mail</vt:lpstr>
      <vt:lpstr>Get Started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ITIS 3110 Lab 4</dc:title>
  <cp:lastModifiedBy>Kombol, Tony</cp:lastModifiedBy>
  <cp:revision>19</cp:revision>
  <dcterms:modified xsi:type="dcterms:W3CDTF">2016-04-12T13:06:51Z</dcterms:modified>
</cp:coreProperties>
</file>