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9"/>
  </p:notesMasterIdLst>
  <p:sldIdLst>
    <p:sldId id="256" r:id="rId2"/>
    <p:sldId id="278" r:id="rId3"/>
    <p:sldId id="265" r:id="rId4"/>
    <p:sldId id="276" r:id="rId5"/>
    <p:sldId id="270" r:id="rId6"/>
    <p:sldId id="271" r:id="rId7"/>
    <p:sldId id="273" r:id="rId8"/>
    <p:sldId id="274" r:id="rId9"/>
    <p:sldId id="280" r:id="rId10"/>
    <p:sldId id="272" r:id="rId11"/>
    <p:sldId id="267" r:id="rId12"/>
    <p:sldId id="266" r:id="rId13"/>
    <p:sldId id="264" r:id="rId14"/>
    <p:sldId id="275" r:id="rId15"/>
    <p:sldId id="279" r:id="rId16"/>
    <p:sldId id="281" r:id="rId17"/>
    <p:sldId id="260" r:id="rId18"/>
  </p:sldIdLst>
  <p:sldSz cx="9144000" cy="6858000" type="screen4x3"/>
  <p:notesSz cx="6858000" cy="9144000"/>
  <p:custDataLst>
    <p:tags r:id="rId20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52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1240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8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779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January 25,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January 25, 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84662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02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55396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-US" dirty="0" smtClean="0"/>
              <a:t>Scripts I</a:t>
            </a:r>
            <a:endParaRPr lang="en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Scripts </a:t>
            </a:r>
            <a:r>
              <a:rPr lang="en-US" dirty="0" smtClean="0"/>
              <a:t>II hints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Things to keep in mind while doing Scripts 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addpermplus.sh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only u, g, o, or a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only r, w, or x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a valid name</a:t>
            </a:r>
          </a:p>
          <a:p>
            <a:pPr lvl="1"/>
            <a:r>
              <a:rPr lang="en-US" dirty="0" smtClean="0"/>
              <a:t>You decide what are </a:t>
            </a:r>
            <a:r>
              <a:rPr lang="en-US" b="1" i="1" dirty="0" smtClean="0"/>
              <a:t>your</a:t>
            </a:r>
            <a:r>
              <a:rPr lang="en-US" dirty="0" smtClean="0"/>
              <a:t> requirements for a valid name:</a:t>
            </a:r>
          </a:p>
          <a:p>
            <a:pPr lvl="2"/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characters</a:t>
            </a:r>
          </a:p>
          <a:p>
            <a:pPr lvl="2"/>
            <a:r>
              <a:rPr lang="en-US" dirty="0" smtClean="0"/>
              <a:t>anything else</a:t>
            </a:r>
          </a:p>
          <a:p>
            <a:pPr lvl="1"/>
            <a:r>
              <a:rPr lang="en-US" dirty="0" smtClean="0"/>
              <a:t>Document your choice</a:t>
            </a:r>
          </a:p>
          <a:p>
            <a:pPr lvl="2"/>
            <a:r>
              <a:rPr lang="en-US" dirty="0" smtClean="0"/>
              <a:t>Why these requirements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 and document it's working</a:t>
            </a:r>
          </a:p>
          <a:p>
            <a:pPr lvl="1"/>
            <a:r>
              <a:rPr lang="en-US" dirty="0" smtClean="0"/>
              <a:t>Show proper passes &amp; rejections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new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Source for the new IDs will be an Excel file</a:t>
            </a:r>
          </a:p>
          <a:p>
            <a:pPr lvl="1"/>
            <a:r>
              <a:rPr lang="en-US" dirty="0" smtClean="0"/>
              <a:t>Contains </a:t>
            </a:r>
            <a:r>
              <a:rPr lang="en-US" dirty="0" err="1" smtClean="0"/>
              <a:t>firstname</a:t>
            </a:r>
            <a:r>
              <a:rPr lang="en-US" dirty="0" smtClean="0"/>
              <a:t> and </a:t>
            </a:r>
            <a:r>
              <a:rPr lang="en-US" dirty="0" err="1"/>
              <a:t>l</a:t>
            </a:r>
            <a:r>
              <a:rPr lang="en-US" dirty="0" err="1" smtClean="0"/>
              <a:t>astname</a:t>
            </a:r>
            <a:endParaRPr lang="en-US" dirty="0" smtClean="0"/>
          </a:p>
          <a:p>
            <a:r>
              <a:rPr lang="en-US" dirty="0" smtClean="0"/>
              <a:t>Convert (save) Excel .</a:t>
            </a:r>
            <a:r>
              <a:rPr lang="en-US" dirty="0" err="1" smtClean="0"/>
              <a:t>xls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.</a:t>
            </a:r>
            <a:r>
              <a:rPr lang="en-US" dirty="0" err="1" smtClean="0">
                <a:sym typeface="Wingdings" pitchFamily="2" charset="2"/>
              </a:rPr>
              <a:t>csv</a:t>
            </a:r>
            <a:r>
              <a:rPr lang="en-US" dirty="0" smtClean="0">
                <a:sym typeface="Wingdings" pitchFamily="2" charset="2"/>
              </a:rPr>
              <a:t> file</a:t>
            </a:r>
          </a:p>
          <a:p>
            <a:r>
              <a:rPr lang="en-US" dirty="0" smtClean="0">
                <a:sym typeface="Wingdings" pitchFamily="2" charset="2"/>
              </a:rPr>
              <a:t>Read the </a:t>
            </a:r>
            <a:r>
              <a:rPr lang="en-US" dirty="0" err="1" smtClean="0">
                <a:sym typeface="Wingdings" pitchFamily="2" charset="2"/>
              </a:rPr>
              <a:t>csv</a:t>
            </a:r>
            <a:r>
              <a:rPr lang="en-US" dirty="0" smtClean="0">
                <a:sym typeface="Wingdings" pitchFamily="2" charset="2"/>
              </a:rPr>
              <a:t> file to generate usernames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Up to first 6 character of </a:t>
            </a:r>
            <a:r>
              <a:rPr lang="en-US" dirty="0" err="1" smtClean="0">
                <a:sym typeface="Wingdings" pitchFamily="2" charset="2"/>
              </a:rPr>
              <a:t>lastname</a:t>
            </a:r>
            <a:r>
              <a:rPr lang="en-US" dirty="0" smtClean="0">
                <a:sym typeface="Wingdings" pitchFamily="2" charset="2"/>
              </a:rPr>
              <a:t>  last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characters of </a:t>
            </a:r>
            <a:r>
              <a:rPr lang="en-US" dirty="0" err="1" smtClean="0">
                <a:sym typeface="Wingdings" pitchFamily="2" charset="2"/>
              </a:rPr>
              <a:t>firstname</a:t>
            </a:r>
            <a:r>
              <a:rPr lang="en-US" dirty="0" smtClean="0">
                <a:sym typeface="Wingdings" pitchFamily="2" charset="2"/>
              </a:rPr>
              <a:t>  first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Concatenate last + first for the username</a:t>
            </a:r>
          </a:p>
          <a:p>
            <a:r>
              <a:rPr lang="en-US" dirty="0" smtClean="0">
                <a:sym typeface="Wingdings" pitchFamily="2" charset="2"/>
              </a:rPr>
              <a:t>Create an account for each user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Home directory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Assign a random pw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Your choice for length (but at least 6 chars)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Your choice for chars (but at least 1 alpha and 1 numeric)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Record the pw somewhere so it can be sent to the user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Recommend creating a new .csv file with the first name, last name, user name and pw</a:t>
            </a:r>
          </a:p>
          <a:p>
            <a:pPr lvl="4"/>
            <a:r>
              <a:rPr lang="en-US" dirty="0" smtClean="0">
                <a:sym typeface="Wingdings" pitchFamily="2" charset="2"/>
              </a:rPr>
              <a:t>Can be viewed with a text reader or spreadsheet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Force new PW when 1</a:t>
            </a:r>
            <a:r>
              <a:rPr lang="en-US" baseline="30000" dirty="0" smtClean="0">
                <a:sym typeface="Wingdings" pitchFamily="2" charset="2"/>
              </a:rPr>
              <a:t>st</a:t>
            </a:r>
            <a:r>
              <a:rPr lang="en-US" dirty="0" smtClean="0">
                <a:sym typeface="Wingdings" pitchFamily="2" charset="2"/>
              </a:rPr>
              <a:t> login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Google to find simple script</a:t>
            </a:r>
          </a:p>
          <a:p>
            <a:r>
              <a:rPr lang="en-US" dirty="0" smtClean="0"/>
              <a:t>If you have openssh installed it is a simple one-liner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Scripts </a:t>
            </a:r>
            <a:r>
              <a:rPr lang="en-US" dirty="0" smtClean="0"/>
              <a:t>II</a:t>
            </a:r>
          </a:p>
          <a:p>
            <a:pPr lvl="1"/>
            <a:r>
              <a:rPr lang="en-US" dirty="0" smtClean="0"/>
              <a:t>Document results of running the code</a:t>
            </a:r>
          </a:p>
          <a:p>
            <a:pPr lvl="2"/>
            <a:r>
              <a:rPr lang="en-US" dirty="0" smtClean="0"/>
              <a:t>Before </a:t>
            </a:r>
          </a:p>
          <a:p>
            <a:pPr lvl="2"/>
            <a:r>
              <a:rPr lang="en-US" dirty="0" smtClean="0"/>
              <a:t>After</a:t>
            </a:r>
          </a:p>
          <a:p>
            <a:pPr lvl="1"/>
            <a:r>
              <a:rPr lang="en-US" dirty="0" smtClean="0"/>
              <a:t>Estimate of amount of time spent on lab</a:t>
            </a:r>
          </a:p>
          <a:p>
            <a:r>
              <a:rPr lang="en-US" dirty="0" smtClean="0"/>
              <a:t>Upload to Canvas</a:t>
            </a:r>
          </a:p>
          <a:p>
            <a:pPr lvl="1"/>
            <a:r>
              <a:rPr lang="en-US" dirty="0" smtClean="0"/>
              <a:t>Copy of your lab report</a:t>
            </a:r>
          </a:p>
          <a:p>
            <a:pPr lvl="1"/>
            <a:r>
              <a:rPr lang="en-US" dirty="0" smtClean="0"/>
              <a:t>Enhanced </a:t>
            </a:r>
            <a:r>
              <a:rPr lang="en-US" dirty="0" err="1" smtClean="0"/>
              <a:t>addpermplus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New accounts code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</a:t>
            </a:r>
          </a:p>
          <a:p>
            <a:pPr lvl="1"/>
            <a:r>
              <a:rPr lang="en-US" dirty="0" smtClean="0"/>
              <a:t>Bourne shell</a:t>
            </a:r>
          </a:p>
          <a:p>
            <a:r>
              <a:rPr lang="en-US" dirty="0" smtClean="0"/>
              <a:t>bash</a:t>
            </a:r>
          </a:p>
          <a:p>
            <a:pPr lvl="1"/>
            <a:r>
              <a:rPr lang="en-US" dirty="0" smtClean="0"/>
              <a:t>Bourne again (bash) shell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systax between them is very similar</a:t>
            </a:r>
          </a:p>
          <a:p>
            <a:pPr lvl="1"/>
            <a:r>
              <a:rPr lang="en-US" dirty="0" smtClean="0"/>
              <a:t>Some script code will work in either</a:t>
            </a:r>
          </a:p>
          <a:p>
            <a:pPr lvl="1"/>
            <a:r>
              <a:rPr lang="en-US" dirty="0" smtClean="0"/>
              <a:t>Some script code will work differently depending on the shell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Make sure you are running the right shell when you script is executed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scripts should run on any Linux that has bash</a:t>
            </a:r>
          </a:p>
          <a:p>
            <a:pPr lvl="1"/>
            <a:r>
              <a:rPr lang="en-US" dirty="0" smtClean="0"/>
              <a:t>Location of bash may vary</a:t>
            </a:r>
          </a:p>
          <a:p>
            <a:r>
              <a:rPr lang="en-US" dirty="0" smtClean="0"/>
              <a:t>You may try these on your Pi</a:t>
            </a:r>
          </a:p>
          <a:p>
            <a:pPr lvl="1"/>
            <a:r>
              <a:rPr lang="en-US" dirty="0" smtClean="0"/>
              <a:t>YMMV</a:t>
            </a:r>
          </a:p>
          <a:p>
            <a:pPr lvl="1"/>
            <a:r>
              <a:rPr lang="en-US" dirty="0" smtClean="0"/>
              <a:t>If you do note in your report what system you tested them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44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Lab ID is the same as your 49er ID</a:t>
            </a:r>
          </a:p>
          <a:p>
            <a:r>
              <a:rPr lang="en-US" dirty="0" smtClean="0"/>
              <a:t>The PW should be:</a:t>
            </a:r>
          </a:p>
          <a:p>
            <a:pPr lvl="1"/>
            <a:r>
              <a:rPr lang="en-US" dirty="0" smtClean="0"/>
              <a:t>a800nnnnnn</a:t>
            </a:r>
          </a:p>
          <a:p>
            <a:pPr lvl="2"/>
            <a:r>
              <a:rPr lang="en-US" dirty="0" smtClean="0"/>
              <a:t>Your 800 id</a:t>
            </a:r>
          </a:p>
          <a:p>
            <a:pPr lvl="1"/>
            <a:r>
              <a:rPr lang="en-US" dirty="0" smtClean="0"/>
              <a:t>Change the password ASAP</a:t>
            </a:r>
          </a:p>
          <a:p>
            <a:pPr lvl="2"/>
            <a:r>
              <a:rPr lang="en-US" dirty="0" err="1"/>
              <a:t>p</a:t>
            </a:r>
            <a:r>
              <a:rPr lang="en-US" dirty="0" err="1" smtClean="0"/>
              <a:t>asswd</a:t>
            </a:r>
            <a:endParaRPr lang="en-US" dirty="0" smtClean="0"/>
          </a:p>
          <a:p>
            <a:pPr lvl="2"/>
            <a:r>
              <a:rPr lang="en-US" dirty="0" smtClean="0"/>
              <a:t>Follow the instructions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9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 I and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parts to this lab:</a:t>
            </a:r>
          </a:p>
          <a:p>
            <a:pPr lvl="1"/>
            <a:r>
              <a:rPr lang="en-US" dirty="0" smtClean="0"/>
              <a:t>Scripts I (due next lab)</a:t>
            </a:r>
          </a:p>
          <a:p>
            <a:pPr lvl="2"/>
            <a:r>
              <a:rPr lang="en-US" dirty="0" smtClean="0"/>
              <a:t>Entering simple scripts</a:t>
            </a:r>
          </a:p>
          <a:p>
            <a:pPr lvl="2"/>
            <a:r>
              <a:rPr lang="en-US" dirty="0" smtClean="0"/>
              <a:t>Testing </a:t>
            </a:r>
          </a:p>
          <a:p>
            <a:pPr lvl="2"/>
            <a:r>
              <a:rPr lang="en-US" dirty="0" smtClean="0"/>
              <a:t>Documenting</a:t>
            </a:r>
          </a:p>
          <a:p>
            <a:pPr lvl="2"/>
            <a:r>
              <a:rPr lang="en-US" dirty="0" smtClean="0"/>
              <a:t>Simple modifications on some</a:t>
            </a:r>
          </a:p>
          <a:p>
            <a:pPr lvl="1"/>
            <a:r>
              <a:rPr lang="en-US" dirty="0" smtClean="0"/>
              <a:t>Scripts II (later in semester)</a:t>
            </a:r>
          </a:p>
          <a:p>
            <a:pPr lvl="2"/>
            <a:r>
              <a:rPr lang="en-US" dirty="0" smtClean="0"/>
              <a:t>Writing your own</a:t>
            </a:r>
          </a:p>
          <a:p>
            <a:pPr lvl="3"/>
            <a:r>
              <a:rPr lang="en-US" dirty="0" smtClean="0"/>
              <a:t>Major improvements to </a:t>
            </a:r>
            <a:r>
              <a:rPr lang="en-US" dirty="0" err="1" smtClean="0"/>
              <a:t>addpermplus</a:t>
            </a:r>
            <a:endParaRPr lang="en-US" dirty="0" smtClean="0"/>
          </a:p>
          <a:p>
            <a:pPr lvl="3"/>
            <a:r>
              <a:rPr lang="en-US" dirty="0" smtClean="0"/>
              <a:t>Create new accounts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life easy hint: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writing your own scripts to make running and maintenance of your VMs easier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Create two network interfaces templates</a:t>
            </a:r>
          </a:p>
          <a:p>
            <a:pPr lvl="2"/>
            <a:r>
              <a:rPr lang="en-US" dirty="0" smtClean="0"/>
              <a:t>One for DHCP</a:t>
            </a:r>
          </a:p>
          <a:p>
            <a:pPr lvl="2"/>
            <a:r>
              <a:rPr lang="en-US" dirty="0" smtClean="0"/>
              <a:t>One for a specific address</a:t>
            </a:r>
          </a:p>
          <a:p>
            <a:pPr lvl="1"/>
            <a:r>
              <a:rPr lang="en-US" dirty="0" smtClean="0"/>
              <a:t>Write a script to:</a:t>
            </a:r>
          </a:p>
          <a:p>
            <a:pPr lvl="2"/>
            <a:r>
              <a:rPr lang="en-US" dirty="0" smtClean="0"/>
              <a:t>Stop the network</a:t>
            </a:r>
          </a:p>
          <a:p>
            <a:pPr lvl="2"/>
            <a:r>
              <a:rPr lang="en-US" dirty="0" smtClean="0"/>
              <a:t>Copy a template to replace the current interfaces record</a:t>
            </a:r>
          </a:p>
          <a:p>
            <a:pPr lvl="2"/>
            <a:r>
              <a:rPr lang="en-US" dirty="0" smtClean="0"/>
              <a:t>Start the network</a:t>
            </a:r>
          </a:p>
          <a:p>
            <a:pPr lvl="1"/>
            <a:r>
              <a:rPr lang="en-US" dirty="0" smtClean="0"/>
              <a:t>Once written and debugged changing configurations will be a quick error free task</a:t>
            </a:r>
          </a:p>
        </p:txBody>
      </p:sp>
    </p:spTree>
    <p:extLst>
      <p:ext uri="{BB962C8B-B14F-4D97-AF65-F5344CB8AC3E}">
        <p14:creationId xmlns:p14="http://schemas.microsoft.com/office/powerpoint/2010/main" val="25881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 II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Suggest:</a:t>
            </a:r>
          </a:p>
          <a:p>
            <a:pPr lvl="1"/>
            <a:r>
              <a:rPr lang="en-US" dirty="0" smtClean="0"/>
              <a:t>Review Scripts I and II requirements</a:t>
            </a:r>
          </a:p>
          <a:p>
            <a:pPr lvl="1"/>
            <a:r>
              <a:rPr lang="en-US" dirty="0" smtClean="0"/>
              <a:t>Complete Scripts I this lab period</a:t>
            </a:r>
          </a:p>
          <a:p>
            <a:pPr lvl="1"/>
            <a:r>
              <a:rPr lang="en-US" dirty="0" smtClean="0"/>
              <a:t>Between Scripts I and II:</a:t>
            </a:r>
          </a:p>
          <a:p>
            <a:pPr lvl="2"/>
            <a:r>
              <a:rPr lang="en-US" dirty="0" smtClean="0"/>
              <a:t>Review what the individual exercises showed in Scripts I</a:t>
            </a:r>
          </a:p>
          <a:p>
            <a:pPr lvl="2"/>
            <a:r>
              <a:rPr lang="en-US" dirty="0" smtClean="0"/>
              <a:t>Review the requirements for the two Scripts II parts</a:t>
            </a:r>
          </a:p>
          <a:p>
            <a:pPr lvl="2"/>
            <a:r>
              <a:rPr lang="en-US" dirty="0" smtClean="0"/>
              <a:t>Many of the mini-scripts in Scripts I can be used in Scripts II</a:t>
            </a:r>
          </a:p>
          <a:p>
            <a:pPr lvl="2"/>
            <a:r>
              <a:rPr lang="en-US" dirty="0" smtClean="0"/>
              <a:t>Have the code ready to type in Scripts 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 I hints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Stage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instructions carefully!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If you type in the examples verbatim many of them WILL NOT work!</a:t>
            </a:r>
          </a:p>
          <a:p>
            <a:pPr lvl="1"/>
            <a:r>
              <a:rPr lang="en-US" u="sng" dirty="0" smtClean="0"/>
              <a:t>Understand</a:t>
            </a:r>
            <a:r>
              <a:rPr lang="en-US" dirty="0" smtClean="0"/>
              <a:t> and </a:t>
            </a:r>
            <a:r>
              <a:rPr lang="en-US" u="sng" dirty="0" smtClean="0"/>
              <a:t>follow</a:t>
            </a:r>
            <a:r>
              <a:rPr lang="en-US" dirty="0" smtClean="0"/>
              <a:t> the steps in “Getting Started” or you will suffer pain doing the lab.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Many of the scripts in Lab 2 can be use for parts of Scripts II</a:t>
            </a:r>
          </a:p>
          <a:p>
            <a:pPr lvl="1"/>
            <a:r>
              <a:rPr lang="en-US" dirty="0" smtClean="0"/>
              <a:t>Scan what is needed for </a:t>
            </a:r>
            <a:r>
              <a:rPr lang="en-US" dirty="0"/>
              <a:t>Scripts </a:t>
            </a:r>
            <a:r>
              <a:rPr lang="en-US" dirty="0" smtClean="0"/>
              <a:t>II</a:t>
            </a:r>
          </a:p>
          <a:p>
            <a:pPr lvl="1"/>
            <a:r>
              <a:rPr lang="en-US" dirty="0" smtClean="0"/>
              <a:t>Keep those requirements in mind as you do Scripts I</a:t>
            </a:r>
          </a:p>
          <a:p>
            <a:pPr lvl="2"/>
            <a:r>
              <a:rPr lang="en-US" dirty="0" smtClean="0"/>
              <a:t>Note what you may reuse or modify to do </a:t>
            </a:r>
            <a:r>
              <a:rPr lang="en-US" dirty="0"/>
              <a:t>Scripts </a:t>
            </a:r>
            <a:r>
              <a:rPr lang="en-US" dirty="0" smtClean="0"/>
              <a:t>II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Scripts I</a:t>
            </a:r>
          </a:p>
          <a:p>
            <a:pPr lvl="1"/>
            <a:r>
              <a:rPr lang="en-US" dirty="0" smtClean="0"/>
              <a:t>Printed lab report</a:t>
            </a:r>
          </a:p>
          <a:p>
            <a:pPr lvl="2"/>
            <a:r>
              <a:rPr lang="en-US" dirty="0" smtClean="0"/>
              <a:t>Documentation showing working and non-working scripts as appropriate</a:t>
            </a:r>
          </a:p>
          <a:p>
            <a:pPr lvl="3"/>
            <a:r>
              <a:rPr lang="en-US" dirty="0" smtClean="0"/>
              <a:t>Show code being tested and the results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Important:</a:t>
            </a:r>
          </a:p>
          <a:p>
            <a:pPr lvl="4"/>
            <a:r>
              <a:rPr lang="en-US" dirty="0" smtClean="0"/>
              <a:t>Show incorrect data is properly rejected (if appropriate)</a:t>
            </a:r>
          </a:p>
          <a:p>
            <a:pPr lvl="5"/>
            <a:r>
              <a:rPr lang="en-US" dirty="0" smtClean="0"/>
              <a:t>E.g. wrong length PWs</a:t>
            </a:r>
          </a:p>
          <a:p>
            <a:pPr lvl="4"/>
            <a:r>
              <a:rPr lang="en-US" dirty="0" smtClean="0"/>
              <a:t>Show correct data accepted (as appropriate)</a:t>
            </a:r>
          </a:p>
          <a:p>
            <a:pPr lvl="2"/>
            <a:r>
              <a:rPr lang="en-US" dirty="0" smtClean="0"/>
              <a:t>Do not forget the signed copy of the </a:t>
            </a:r>
            <a:r>
              <a:rPr lang="en-US" i="1" dirty="0" smtClean="0"/>
              <a:t>Lab 302 Exit Activity </a:t>
            </a:r>
            <a:r>
              <a:rPr lang="en-US" dirty="0" smtClean="0"/>
              <a:t>sheet</a:t>
            </a:r>
          </a:p>
          <a:p>
            <a:r>
              <a:rPr lang="en-US" dirty="0" smtClean="0"/>
              <a:t>Upload to Canvas</a:t>
            </a:r>
          </a:p>
          <a:p>
            <a:pPr lvl="1"/>
            <a:r>
              <a:rPr lang="en-US" dirty="0" smtClean="0"/>
              <a:t>The file for lab write-up</a:t>
            </a:r>
          </a:p>
          <a:p>
            <a:pPr lvl="1"/>
            <a:r>
              <a:rPr lang="en-US" dirty="0" smtClean="0"/>
              <a:t>Copies of the scripts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IMPORTANT!!!!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and understand with the “Getting Started” section is having you do</a:t>
            </a:r>
          </a:p>
          <a:p>
            <a:r>
              <a:rPr lang="en-US" dirty="0" smtClean="0"/>
              <a:t>This is important to getting the rest of the scripts to work</a:t>
            </a:r>
          </a:p>
          <a:p>
            <a:pPr lvl="1"/>
            <a:r>
              <a:rPr lang="en-US" dirty="0" smtClean="0"/>
              <a:t>And get all </a:t>
            </a:r>
            <a:r>
              <a:rPr lang="en-US" smtClean="0"/>
              <a:t>the points on the lab…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430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5953</TotalTime>
  <Words>757</Words>
  <Application>Microsoft Office PowerPoint</Application>
  <PresentationFormat>On-screen Show (4:3)</PresentationFormat>
  <Paragraphs>133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Wingdings</vt:lpstr>
      <vt:lpstr>Clarity</vt:lpstr>
      <vt:lpstr>ITIS 3110 Lab 02</vt:lpstr>
      <vt:lpstr>Lab IDs</vt:lpstr>
      <vt:lpstr>Scripts I and II</vt:lpstr>
      <vt:lpstr>Make life easy hint:</vt:lpstr>
      <vt:lpstr>Scripts II </vt:lpstr>
      <vt:lpstr>Scripts I hints </vt:lpstr>
      <vt:lpstr>Scripts</vt:lpstr>
      <vt:lpstr>Deliverables</vt:lpstr>
      <vt:lpstr>IMPORTANT!!!!</vt:lpstr>
      <vt:lpstr>Scripts II hints</vt:lpstr>
      <vt:lpstr>Improve addpermplus.sh</vt:lpstr>
      <vt:lpstr>Create new accounts</vt:lpstr>
      <vt:lpstr>Random Password</vt:lpstr>
      <vt:lpstr>Deliverables</vt:lpstr>
      <vt:lpstr>Last hints</vt:lpstr>
      <vt:lpstr>Last Hints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6</dc:title>
  <dc:creator>Tony Kombol</dc:creator>
  <cp:lastModifiedBy>Kombol, Tony</cp:lastModifiedBy>
  <cp:revision>51</cp:revision>
  <dcterms:modified xsi:type="dcterms:W3CDTF">2017-01-25T15:03:29Z</dcterms:modified>
</cp:coreProperties>
</file>