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1"/>
  </p:sldMasterIdLst>
  <p:notesMasterIdLst>
    <p:notesMasterId r:id="rId12"/>
  </p:notesMasterIdLst>
  <p:sldIdLst>
    <p:sldId id="256" r:id="rId2"/>
    <p:sldId id="272" r:id="rId3"/>
    <p:sldId id="265" r:id="rId4"/>
    <p:sldId id="271" r:id="rId5"/>
    <p:sldId id="267" r:id="rId6"/>
    <p:sldId id="266" r:id="rId7"/>
    <p:sldId id="264" r:id="rId8"/>
    <p:sldId id="268" r:id="rId9"/>
    <p:sldId id="269" r:id="rId10"/>
    <p:sldId id="260" r:id="rId11"/>
  </p:sldIdLst>
  <p:sldSz cx="9144000" cy="6858000" type="screen4x3"/>
  <p:notesSz cx="6858000" cy="9144000"/>
  <p:custDataLst>
    <p:tags r:id="rId13"/>
  </p:custData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762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1012407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64117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84952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October 12,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October 12,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October 12,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rgbClr val="DA0002"/>
                </a:solidFill>
              </a:defRPr>
            </a:lvl1pPr>
            <a:lvl2pPr rtl="0">
              <a:defRPr>
                <a:solidFill>
                  <a:srgbClr val="DA0002"/>
                </a:solidFill>
              </a:defRPr>
            </a:lvl2pPr>
            <a:lvl3pPr rtl="0">
              <a:defRPr>
                <a:solidFill>
                  <a:srgbClr val="DA0002"/>
                </a:solidFill>
              </a:defRPr>
            </a:lvl3pPr>
            <a:lvl4pPr rtl="0">
              <a:defRPr>
                <a:solidFill>
                  <a:srgbClr val="DA0002"/>
                </a:solidFill>
              </a:defRPr>
            </a:lvl4pPr>
            <a:lvl5pPr rtl="0">
              <a:defRPr>
                <a:solidFill>
                  <a:srgbClr val="DA0002"/>
                </a:solidFill>
              </a:defRPr>
            </a:lvl5pPr>
            <a:lvl6pPr rtl="0">
              <a:defRPr>
                <a:solidFill>
                  <a:srgbClr val="DA0002"/>
                </a:solidFill>
              </a:defRPr>
            </a:lvl6pPr>
            <a:lvl7pPr rtl="0">
              <a:defRPr>
                <a:solidFill>
                  <a:srgbClr val="DA0002"/>
                </a:solidFill>
              </a:defRPr>
            </a:lvl7pPr>
            <a:lvl8pPr rtl="0">
              <a:defRPr>
                <a:solidFill>
                  <a:srgbClr val="DA0002"/>
                </a:solidFill>
              </a:defRPr>
            </a:lvl8pPr>
            <a:lvl9pPr rtl="0"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October 12,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October 12,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October 12,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October 12,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October 12,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October 12,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October 12,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October 12,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October 12,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ctrTitle"/>
          </p:nvPr>
        </p:nvSpPr>
        <p:spPr>
          <a:xfrm>
            <a:off x="457200" y="751679"/>
            <a:ext cx="8229600" cy="184662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dirty="0"/>
              <a:t>ITIS 3110</a:t>
            </a:r>
          </a:p>
          <a:p>
            <a:pPr>
              <a:buNone/>
            </a:pPr>
            <a:r>
              <a:rPr lang="en" dirty="0"/>
              <a:t>Lab </a:t>
            </a:r>
            <a:r>
              <a:rPr lang="en" dirty="0" smtClean="0"/>
              <a:t>7</a:t>
            </a:r>
            <a:endParaRPr lang="en" dirty="0"/>
          </a:p>
        </p:txBody>
      </p:sp>
      <p:sp>
        <p:nvSpPr>
          <p:cNvPr id="32" name="Shape 32"/>
          <p:cNvSpPr txBox="1">
            <a:spLocks noGrp="1"/>
          </p:cNvSpPr>
          <p:nvPr>
            <p:ph type="subTitle" idx="1"/>
          </p:nvPr>
        </p:nvSpPr>
        <p:spPr>
          <a:xfrm>
            <a:off x="457200" y="4955189"/>
            <a:ext cx="8229600" cy="553968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-US" dirty="0" smtClean="0"/>
              <a:t>Scripts</a:t>
            </a:r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 algn="ctr">
              <a:buNone/>
            </a:pPr>
            <a:r>
              <a:rPr lang="en"/>
              <a:t>Get Started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Due today!</a:t>
            </a:r>
          </a:p>
          <a:p>
            <a:r>
              <a:rPr lang="en-US" sz="3600" dirty="0" smtClean="0"/>
              <a:t>Team captains need to wait for feedback</a:t>
            </a:r>
          </a:p>
          <a:p>
            <a:pPr lvl="1"/>
            <a:r>
              <a:rPr lang="en-US" sz="3200" dirty="0" smtClean="0"/>
              <a:t>Will review immediately after lecture done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51315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2 and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Second part of lab 2:</a:t>
            </a:r>
          </a:p>
          <a:p>
            <a:pPr lvl="1"/>
            <a:r>
              <a:rPr lang="en-US" dirty="0" smtClean="0"/>
              <a:t>Lab 2</a:t>
            </a:r>
          </a:p>
          <a:p>
            <a:pPr lvl="2"/>
            <a:r>
              <a:rPr lang="en-US" dirty="0" smtClean="0"/>
              <a:t>Entering simple scripts</a:t>
            </a:r>
          </a:p>
          <a:p>
            <a:pPr lvl="2"/>
            <a:r>
              <a:rPr lang="en-US" dirty="0" smtClean="0"/>
              <a:t>Testing </a:t>
            </a:r>
          </a:p>
          <a:p>
            <a:pPr lvl="2"/>
            <a:r>
              <a:rPr lang="en-US" dirty="0" smtClean="0"/>
              <a:t>Documenting</a:t>
            </a:r>
          </a:p>
          <a:p>
            <a:pPr lvl="2"/>
            <a:r>
              <a:rPr lang="en-US" dirty="0" smtClean="0"/>
              <a:t>Simple modifications on some</a:t>
            </a:r>
          </a:p>
          <a:p>
            <a:pPr lvl="1"/>
            <a:r>
              <a:rPr lang="en-US" dirty="0" smtClean="0"/>
              <a:t>Lab 7</a:t>
            </a:r>
          </a:p>
          <a:p>
            <a:pPr lvl="2"/>
            <a:r>
              <a:rPr lang="en-US" dirty="0" smtClean="0"/>
              <a:t>Writing your own</a:t>
            </a:r>
          </a:p>
          <a:p>
            <a:pPr lvl="3"/>
            <a:r>
              <a:rPr lang="en-US" dirty="0" smtClean="0"/>
              <a:t>Major improvements to </a:t>
            </a:r>
            <a:r>
              <a:rPr lang="en-US" dirty="0" err="1" smtClean="0"/>
              <a:t>addpermplus</a:t>
            </a:r>
            <a:endParaRPr lang="en-US" dirty="0" smtClean="0"/>
          </a:p>
          <a:p>
            <a:pPr lvl="3"/>
            <a:r>
              <a:rPr lang="en-US" dirty="0" smtClean="0"/>
              <a:t>Create new accounts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7 hints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 addpermplus.sh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err="1" smtClean="0"/>
              <a:t>parm</a:t>
            </a:r>
            <a:r>
              <a:rPr lang="en-US" dirty="0" smtClean="0"/>
              <a:t> must be only u, g, o, or a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 err="1" smtClean="0"/>
              <a:t>parm</a:t>
            </a:r>
            <a:r>
              <a:rPr lang="en-US" dirty="0" smtClean="0"/>
              <a:t> must be only r, w, or x</a:t>
            </a:r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  <a:r>
              <a:rPr lang="en-US" dirty="0" err="1" smtClean="0"/>
              <a:t>parm</a:t>
            </a:r>
            <a:r>
              <a:rPr lang="en-US" dirty="0" smtClean="0"/>
              <a:t> must be a valid name</a:t>
            </a:r>
          </a:p>
          <a:p>
            <a:pPr lvl="1"/>
            <a:r>
              <a:rPr lang="en-US" dirty="0" smtClean="0"/>
              <a:t>You decide what a valid name consists of</a:t>
            </a:r>
          </a:p>
          <a:p>
            <a:pPr lvl="2"/>
            <a:r>
              <a:rPr lang="en-US" dirty="0" smtClean="0"/>
              <a:t>size</a:t>
            </a:r>
          </a:p>
          <a:p>
            <a:pPr lvl="2"/>
            <a:r>
              <a:rPr lang="en-US" dirty="0" smtClean="0"/>
              <a:t>characters</a:t>
            </a:r>
          </a:p>
          <a:p>
            <a:pPr lvl="2"/>
            <a:r>
              <a:rPr lang="en-US" dirty="0" smtClean="0"/>
              <a:t>anything else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Document your choice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Test and document it's working</a:t>
            </a:r>
          </a:p>
          <a:p>
            <a:pPr lvl="1"/>
            <a:r>
              <a:rPr lang="en-US" dirty="0" smtClean="0"/>
              <a:t>Show proper rejections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new accounts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Source for the new IDs will be an spreadsheet (e.g. Excel) file</a:t>
            </a:r>
          </a:p>
          <a:p>
            <a:pPr lvl="1"/>
            <a:r>
              <a:rPr lang="en-US" dirty="0" smtClean="0"/>
              <a:t>Contains at least </a:t>
            </a:r>
            <a:r>
              <a:rPr lang="en-US" dirty="0" err="1" smtClean="0"/>
              <a:t>Firstname</a:t>
            </a:r>
            <a:r>
              <a:rPr lang="en-US" dirty="0" smtClean="0"/>
              <a:t> and </a:t>
            </a:r>
            <a:r>
              <a:rPr lang="en-US" dirty="0" err="1" smtClean="0"/>
              <a:t>Lastname</a:t>
            </a:r>
            <a:endParaRPr lang="en-US" dirty="0" smtClean="0"/>
          </a:p>
          <a:p>
            <a:r>
              <a:rPr lang="en-US" dirty="0" smtClean="0"/>
              <a:t>Convert (save) e.g. Excel .</a:t>
            </a:r>
            <a:r>
              <a:rPr lang="en-US" dirty="0" err="1" smtClean="0"/>
              <a:t>xlsx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.csv file</a:t>
            </a:r>
          </a:p>
          <a:p>
            <a:r>
              <a:rPr lang="en-US" dirty="0" smtClean="0">
                <a:sym typeface="Wingdings" pitchFamily="2" charset="2"/>
              </a:rPr>
              <a:t>Read the </a:t>
            </a:r>
            <a:r>
              <a:rPr lang="en-US" dirty="0" err="1" smtClean="0">
                <a:sym typeface="Wingdings" pitchFamily="2" charset="2"/>
              </a:rPr>
              <a:t>csv</a:t>
            </a:r>
            <a:r>
              <a:rPr lang="en-US" dirty="0" smtClean="0">
                <a:sym typeface="Wingdings" pitchFamily="2" charset="2"/>
              </a:rPr>
              <a:t> file to generate usernames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Up to first 6 character of </a:t>
            </a:r>
            <a:r>
              <a:rPr lang="en-US" dirty="0" err="1" smtClean="0">
                <a:sym typeface="Wingdings" pitchFamily="2" charset="2"/>
              </a:rPr>
              <a:t>lastname</a:t>
            </a:r>
            <a:r>
              <a:rPr lang="en-US" dirty="0" smtClean="0">
                <a:sym typeface="Wingdings" pitchFamily="2" charset="2"/>
              </a:rPr>
              <a:t>  last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2 characters of </a:t>
            </a:r>
            <a:r>
              <a:rPr lang="en-US" dirty="0" err="1" smtClean="0">
                <a:sym typeface="Wingdings" pitchFamily="2" charset="2"/>
              </a:rPr>
              <a:t>firstname</a:t>
            </a:r>
            <a:r>
              <a:rPr lang="en-US" dirty="0" smtClean="0">
                <a:sym typeface="Wingdings" pitchFamily="2" charset="2"/>
              </a:rPr>
              <a:t>  first</a:t>
            </a:r>
          </a:p>
          <a:p>
            <a:pPr lvl="1"/>
            <a:r>
              <a:rPr lang="en-US" dirty="0" err="1" smtClean="0">
                <a:sym typeface="Wingdings" pitchFamily="2" charset="2"/>
              </a:rPr>
              <a:t>Concatinate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last+first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Create an account for each user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Home directory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Assign a random pw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Your choice for length (but at least 6 chars)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Your choice for chars (but at least alpha + </a:t>
            </a:r>
            <a:r>
              <a:rPr lang="en-US" dirty="0" err="1" smtClean="0">
                <a:sym typeface="Wingdings" pitchFamily="2" charset="2"/>
              </a:rPr>
              <a:t>numerics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Many samples on the internet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Record the pw somewhere so it can be sent to the user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Recommend creating a new .</a:t>
            </a:r>
            <a:r>
              <a:rPr lang="en-US" dirty="0" err="1" smtClean="0">
                <a:sym typeface="Wingdings" pitchFamily="2" charset="2"/>
              </a:rPr>
              <a:t>csv</a:t>
            </a:r>
            <a:r>
              <a:rPr lang="en-US" dirty="0" smtClean="0">
                <a:sym typeface="Wingdings" pitchFamily="2" charset="2"/>
              </a:rPr>
              <a:t> file with the </a:t>
            </a:r>
            <a:r>
              <a:rPr lang="en-US" dirty="0" err="1" smtClean="0">
                <a:sym typeface="Wingdings" pitchFamily="2" charset="2"/>
              </a:rPr>
              <a:t>fname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lname</a:t>
            </a:r>
            <a:r>
              <a:rPr lang="en-US" dirty="0" smtClean="0">
                <a:sym typeface="Wingdings" pitchFamily="2" charset="2"/>
              </a:rPr>
              <a:t>, user name and pw</a:t>
            </a:r>
          </a:p>
          <a:p>
            <a:pPr lvl="4"/>
            <a:r>
              <a:rPr lang="en-US" dirty="0" smtClean="0">
                <a:sym typeface="Wingdings" pitchFamily="2" charset="2"/>
              </a:rPr>
              <a:t>Can be viewed with a text reader or spreadsheet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Force new PW when 1</a:t>
            </a:r>
            <a:r>
              <a:rPr lang="en-US" baseline="30000" dirty="0" smtClean="0">
                <a:sym typeface="Wingdings" pitchFamily="2" charset="2"/>
              </a:rPr>
              <a:t>st</a:t>
            </a:r>
            <a:r>
              <a:rPr lang="en-US" dirty="0" smtClean="0">
                <a:sym typeface="Wingdings" pitchFamily="2" charset="2"/>
              </a:rPr>
              <a:t> login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Password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Google to find simple script</a:t>
            </a:r>
          </a:p>
          <a:p>
            <a:r>
              <a:rPr lang="en-US" dirty="0" smtClean="0"/>
              <a:t>If you have </a:t>
            </a:r>
            <a:r>
              <a:rPr lang="en-US" dirty="0" err="1" smtClean="0"/>
              <a:t>openssh</a:t>
            </a:r>
            <a:r>
              <a:rPr lang="en-US" dirty="0" smtClean="0"/>
              <a:t> install it is a simple one-liner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Upload to Canvas:</a:t>
            </a:r>
          </a:p>
          <a:p>
            <a:pPr lvl="1"/>
            <a:r>
              <a:rPr lang="en-US" dirty="0" smtClean="0"/>
              <a:t>.doc file </a:t>
            </a:r>
          </a:p>
          <a:p>
            <a:pPr lvl="2"/>
            <a:r>
              <a:rPr lang="en-US" dirty="0" smtClean="0"/>
              <a:t>Copy of scripts code</a:t>
            </a:r>
          </a:p>
          <a:p>
            <a:pPr lvl="2"/>
            <a:r>
              <a:rPr lang="en-US" dirty="0" smtClean="0"/>
              <a:t>Copy showing script running</a:t>
            </a:r>
          </a:p>
          <a:p>
            <a:pPr lvl="3"/>
            <a:r>
              <a:rPr lang="en-US" dirty="0" smtClean="0"/>
              <a:t>Working with good data</a:t>
            </a:r>
          </a:p>
          <a:p>
            <a:pPr lvl="3"/>
            <a:r>
              <a:rPr lang="en-US" dirty="0" smtClean="0"/>
              <a:t>Rejecting bad data</a:t>
            </a:r>
          </a:p>
          <a:p>
            <a:pPr lvl="1"/>
            <a:r>
              <a:rPr lang="en-US" dirty="0" smtClean="0"/>
              <a:t>Enhanced </a:t>
            </a:r>
            <a:r>
              <a:rPr lang="en-US" dirty="0" err="1" smtClean="0"/>
              <a:t>addpermplus</a:t>
            </a:r>
            <a:r>
              <a:rPr lang="en-US" dirty="0" smtClean="0"/>
              <a:t> code</a:t>
            </a:r>
          </a:p>
          <a:p>
            <a:pPr lvl="1"/>
            <a:r>
              <a:rPr lang="en-US" dirty="0" smtClean="0"/>
              <a:t>New accounts code</a:t>
            </a:r>
          </a:p>
          <a:p>
            <a:pPr lvl="2"/>
            <a:r>
              <a:rPr lang="en-US" dirty="0" smtClean="0"/>
              <a:t>Can be one module, or a suite of modules</a:t>
            </a:r>
          </a:p>
          <a:p>
            <a:pPr lvl="3"/>
            <a:r>
              <a:rPr lang="en-US" dirty="0" smtClean="0"/>
              <a:t>Document how it works</a:t>
            </a:r>
          </a:p>
          <a:p>
            <a:pPr lvl="3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next week</a:t>
            </a:r>
          </a:p>
          <a:p>
            <a:pPr lvl="1"/>
            <a:r>
              <a:rPr lang="en-US" dirty="0" smtClean="0"/>
              <a:t>Start of Next Lab</a:t>
            </a:r>
          </a:p>
          <a:p>
            <a:r>
              <a:rPr lang="en-US" dirty="0" smtClean="0"/>
              <a:t>This lab is worth 20 points</a:t>
            </a: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116</TotalTime>
  <Words>338</Words>
  <Application>Microsoft Office PowerPoint</Application>
  <PresentationFormat>On-screen Show (4:3)</PresentationFormat>
  <Paragraphs>68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Wingdings</vt:lpstr>
      <vt:lpstr>Clarity</vt:lpstr>
      <vt:lpstr>ITIS 3110 Lab 7</vt:lpstr>
      <vt:lpstr>Final Projects</vt:lpstr>
      <vt:lpstr>Lab 2 and 7</vt:lpstr>
      <vt:lpstr>Lab 7 hints</vt:lpstr>
      <vt:lpstr>Improve addpermplus.sh</vt:lpstr>
      <vt:lpstr>Create new accounts</vt:lpstr>
      <vt:lpstr>Random Password</vt:lpstr>
      <vt:lpstr>Deliverables</vt:lpstr>
      <vt:lpstr>Lab 7</vt:lpstr>
      <vt:lpstr>Get Started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ITIS 3110 Lab 6</dc:title>
  <dc:creator>Tony Kombol</dc:creator>
  <cp:lastModifiedBy>Kombol, Tony</cp:lastModifiedBy>
  <cp:revision>24</cp:revision>
  <dcterms:modified xsi:type="dcterms:W3CDTF">2016-10-12T17:38:55Z</dcterms:modified>
</cp:coreProperties>
</file>