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8"/>
  </p:notesMasterIdLst>
  <p:sldIdLst>
    <p:sldId id="256" r:id="rId2"/>
    <p:sldId id="261" r:id="rId3"/>
    <p:sldId id="264" r:id="rId4"/>
    <p:sldId id="262" r:id="rId5"/>
    <p:sldId id="263" r:id="rId6"/>
    <p:sldId id="260" r:id="rId7"/>
  </p:sldIdLst>
  <p:sldSz cx="9144000" cy="6858000" type="screen4x3"/>
  <p:notesSz cx="6858000" cy="9144000"/>
  <p:custDataLst>
    <p:tags r:id="rId9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0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01240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6953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20192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October 22,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October 22,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184662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ITIS 3110</a:t>
            </a:r>
          </a:p>
          <a:p>
            <a:pPr>
              <a:buNone/>
            </a:pPr>
            <a:r>
              <a:rPr lang="en" dirty="0"/>
              <a:t>Lab </a:t>
            </a:r>
            <a:r>
              <a:rPr lang="en" dirty="0" smtClean="0"/>
              <a:t>8</a:t>
            </a:r>
            <a:endParaRPr lang="en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9232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-US" dirty="0" smtClean="0"/>
              <a:t>System Audit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Audit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</a:p>
          <a:p>
            <a:pPr lvl="1"/>
            <a:r>
              <a:rPr lang="en-US" dirty="0" smtClean="0"/>
              <a:t>You’ve inherited a workstation/server/????</a:t>
            </a:r>
          </a:p>
          <a:p>
            <a:pPr lvl="1"/>
            <a:r>
              <a:rPr lang="en-US" dirty="0" smtClean="0"/>
              <a:t>What is it</a:t>
            </a:r>
          </a:p>
          <a:p>
            <a:pPr lvl="1"/>
            <a:r>
              <a:rPr lang="en-US" dirty="0" smtClean="0"/>
              <a:t>What does it do</a:t>
            </a:r>
          </a:p>
          <a:p>
            <a:pPr lvl="1"/>
            <a:r>
              <a:rPr lang="en-US" dirty="0" smtClean="0"/>
              <a:t>What has happened on the system</a:t>
            </a:r>
          </a:p>
          <a:p>
            <a:pPr lvl="1"/>
            <a:r>
              <a:rPr lang="en-US" dirty="0" smtClean="0"/>
              <a:t>Is it up to date?</a:t>
            </a:r>
          </a:p>
          <a:p>
            <a:r>
              <a:rPr lang="en-US" dirty="0" smtClean="0"/>
              <a:t>Your job is to investigate the system and document it</a:t>
            </a:r>
          </a:p>
          <a:p>
            <a:pPr lvl="1"/>
            <a:r>
              <a:rPr lang="en-US" dirty="0" smtClean="0"/>
              <a:t>You are only starting with the user id and password</a:t>
            </a:r>
          </a:p>
        </p:txBody>
      </p:sp>
    </p:spTree>
    <p:extLst>
      <p:ext uri="{BB962C8B-B14F-4D97-AF65-F5344CB8AC3E}">
        <p14:creationId xmlns:p14="http://schemas.microsoft.com/office/powerpoint/2010/main" val="486679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Procedure</a:t>
            </a:r>
          </a:p>
          <a:p>
            <a:pPr lvl="1"/>
            <a:r>
              <a:rPr lang="en-US" dirty="0" smtClean="0"/>
              <a:t>Download the mystery OS</a:t>
            </a:r>
          </a:p>
          <a:p>
            <a:pPr lvl="2"/>
            <a:r>
              <a:rPr lang="en-US" dirty="0" smtClean="0"/>
              <a:t>Unzip</a:t>
            </a:r>
          </a:p>
          <a:p>
            <a:pPr lvl="2"/>
            <a:r>
              <a:rPr lang="en-US" dirty="0" smtClean="0"/>
              <a:t>Start the VM</a:t>
            </a:r>
          </a:p>
          <a:p>
            <a:pPr lvl="3"/>
            <a:r>
              <a:rPr lang="en-US" dirty="0" smtClean="0"/>
              <a:t>The VM is VMWare, that is a .</a:t>
            </a:r>
            <a:r>
              <a:rPr lang="en-US" dirty="0" err="1" smtClean="0"/>
              <a:t>vmdk</a:t>
            </a:r>
            <a:r>
              <a:rPr lang="en-US" dirty="0" smtClean="0"/>
              <a:t>!</a:t>
            </a:r>
          </a:p>
          <a:p>
            <a:pPr lvl="3"/>
            <a:r>
              <a:rPr lang="en-US" dirty="0" smtClean="0"/>
              <a:t>Start the VM in VirtualBox</a:t>
            </a:r>
          </a:p>
          <a:p>
            <a:pPr lvl="1"/>
            <a:r>
              <a:rPr lang="en-US" dirty="0" smtClean="0"/>
              <a:t>Do an audit</a:t>
            </a:r>
          </a:p>
          <a:p>
            <a:pPr lvl="2"/>
            <a:r>
              <a:rPr lang="en-US" dirty="0" smtClean="0"/>
              <a:t>For this lab you may consult as small teams</a:t>
            </a:r>
          </a:p>
          <a:p>
            <a:pPr lvl="3"/>
            <a:r>
              <a:rPr lang="en-US" dirty="0" smtClean="0"/>
              <a:t>Make sure everyone understands every step!</a:t>
            </a:r>
          </a:p>
          <a:p>
            <a:pPr lvl="3"/>
            <a:r>
              <a:rPr lang="en-US" dirty="0" smtClean="0"/>
              <a:t>Note in your report who you worked with</a:t>
            </a:r>
          </a:p>
          <a:p>
            <a:pPr lvl="3"/>
            <a:r>
              <a:rPr lang="en-US" dirty="0" smtClean="0"/>
              <a:t>Everyone must write their own report</a:t>
            </a:r>
          </a:p>
          <a:p>
            <a:pPr lvl="4"/>
            <a:r>
              <a:rPr lang="en-US" dirty="0" smtClean="0"/>
              <a:t>May share </a:t>
            </a:r>
            <a:r>
              <a:rPr lang="en-US" dirty="0" smtClean="0"/>
              <a:t>data files</a:t>
            </a:r>
            <a:endParaRPr lang="en-US" dirty="0" smtClean="0"/>
          </a:p>
          <a:p>
            <a:pPr lvl="2"/>
            <a:r>
              <a:rPr lang="en-US" dirty="0" smtClean="0"/>
              <a:t>Be sure to address all the items in the lab</a:t>
            </a:r>
          </a:p>
          <a:p>
            <a:pPr lvl="3"/>
            <a:r>
              <a:rPr lang="en-US" dirty="0" smtClean="0"/>
              <a:t>Lab reports must be individually written</a:t>
            </a:r>
          </a:p>
        </p:txBody>
      </p:sp>
    </p:spTree>
    <p:extLst>
      <p:ext uri="{BB962C8B-B14F-4D97-AF65-F5344CB8AC3E}">
        <p14:creationId xmlns:p14="http://schemas.microsoft.com/office/powerpoint/2010/main" val="78900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Hints:</a:t>
            </a:r>
          </a:p>
          <a:p>
            <a:pPr lvl="2"/>
            <a:r>
              <a:rPr lang="en-US" dirty="0" smtClean="0"/>
              <a:t>Use the System Auditing and Hardening lectures</a:t>
            </a:r>
          </a:p>
          <a:p>
            <a:pPr lvl="3"/>
            <a:r>
              <a:rPr lang="en-US" dirty="0" smtClean="0"/>
              <a:t>Hints as to where files are</a:t>
            </a:r>
          </a:p>
          <a:p>
            <a:pPr lvl="3"/>
            <a:r>
              <a:rPr lang="en-US" dirty="0" smtClean="0"/>
              <a:t>Utilities to use </a:t>
            </a:r>
            <a:r>
              <a:rPr lang="en-US" smtClean="0"/>
              <a:t>to probe/diagnose</a:t>
            </a:r>
          </a:p>
          <a:p>
            <a:pPr lvl="1"/>
            <a:r>
              <a:rPr lang="en-US" dirty="0" smtClean="0"/>
              <a:t>You may take a copy of the VM with you to do analysis later</a:t>
            </a:r>
          </a:p>
          <a:p>
            <a:pPr lvl="2"/>
            <a:r>
              <a:rPr lang="en-US" dirty="0" smtClean="0"/>
              <a:t>At a different time in the lab</a:t>
            </a:r>
          </a:p>
          <a:p>
            <a:pPr lvl="2"/>
            <a:r>
              <a:rPr lang="en-US" dirty="0" smtClean="0">
                <a:solidFill>
                  <a:srgbClr val="00B0F0"/>
                </a:solidFill>
              </a:rPr>
              <a:t>This VM may be used for the Network Auditing Lab also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19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Labs: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Lab 9</a:t>
            </a:r>
            <a:endParaRPr lang="en-US" dirty="0" smtClean="0"/>
          </a:p>
          <a:p>
            <a:pPr lvl="1"/>
            <a:r>
              <a:rPr lang="en-US" dirty="0" smtClean="0"/>
              <a:t>Network Auditing </a:t>
            </a:r>
          </a:p>
          <a:p>
            <a:pPr lvl="2"/>
            <a:r>
              <a:rPr lang="en-US" dirty="0" smtClean="0"/>
              <a:t>8GB SD card with Kali Linux</a:t>
            </a:r>
          </a:p>
          <a:p>
            <a:pPr lvl="3"/>
            <a:r>
              <a:rPr lang="en-US" dirty="0" smtClean="0"/>
              <a:t>May want a 16GB for extra storage space</a:t>
            </a:r>
          </a:p>
          <a:p>
            <a:pPr lvl="3"/>
            <a:r>
              <a:rPr lang="en-US" dirty="0" smtClean="0"/>
              <a:t>Will need </a:t>
            </a:r>
            <a:r>
              <a:rPr lang="en-US" dirty="0" err="1" smtClean="0"/>
              <a:t>ettercap</a:t>
            </a:r>
            <a:r>
              <a:rPr lang="en-US" dirty="0" smtClean="0"/>
              <a:t> installed also on Kali</a:t>
            </a:r>
          </a:p>
          <a:p>
            <a:r>
              <a:rPr lang="en-US" b="1" dirty="0" smtClean="0"/>
              <a:t>Lab 10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Wireless on the Pi</a:t>
            </a:r>
          </a:p>
          <a:p>
            <a:r>
              <a:rPr lang="en-US" b="1" dirty="0" smtClean="0"/>
              <a:t>Lab 11</a:t>
            </a:r>
          </a:p>
          <a:p>
            <a:pPr lvl="1"/>
            <a:r>
              <a:rPr lang="en-US" dirty="0" smtClean="0"/>
              <a:t>Kerberos and LDAP</a:t>
            </a:r>
          </a:p>
          <a:p>
            <a:r>
              <a:rPr lang="en-US" b="1" dirty="0" smtClean="0"/>
              <a:t>Lab 12</a:t>
            </a:r>
          </a:p>
          <a:p>
            <a:pPr lvl="1"/>
            <a:r>
              <a:rPr lang="en-US" dirty="0" smtClean="0"/>
              <a:t>TLS SMTP SPF</a:t>
            </a:r>
          </a:p>
          <a:p>
            <a:r>
              <a:rPr lang="en-US" b="1" strike="sngStrike" dirty="0" smtClean="0"/>
              <a:t>Lab 13</a:t>
            </a:r>
          </a:p>
          <a:p>
            <a:pPr lvl="1"/>
            <a:r>
              <a:rPr lang="en-US" strike="sngStrike" dirty="0" smtClean="0"/>
              <a:t>In-lab project time</a:t>
            </a:r>
          </a:p>
          <a:p>
            <a:pPr lvl="2"/>
            <a:r>
              <a:rPr lang="en-US" strike="sngStrike" dirty="0" smtClean="0"/>
              <a:t>If not cancelled due to weather</a:t>
            </a:r>
          </a:p>
          <a:p>
            <a:r>
              <a:rPr lang="en-US" b="1" dirty="0" smtClean="0"/>
              <a:t>Lab 14 </a:t>
            </a:r>
          </a:p>
          <a:p>
            <a:pPr lvl="1"/>
            <a:r>
              <a:rPr lang="en-US" dirty="0" smtClean="0"/>
              <a:t>Project presentations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algn="ctr">
              <a:buNone/>
            </a:pPr>
            <a:r>
              <a:rPr lang="en"/>
              <a:t>Get Started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88</TotalTime>
  <Words>248</Words>
  <Application>Microsoft Office PowerPoint</Application>
  <PresentationFormat>On-screen Show (4:3)</PresentationFormat>
  <Paragraphs>53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Clarity</vt:lpstr>
      <vt:lpstr>ITIS 3110 Lab 8</vt:lpstr>
      <vt:lpstr>System Audit</vt:lpstr>
      <vt:lpstr>System Audit</vt:lpstr>
      <vt:lpstr>System Audit</vt:lpstr>
      <vt:lpstr>Upcoming Labs:</vt:lpstr>
      <vt:lpstr>Get Started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 Lab 6</dc:title>
  <dc:creator>Tony Kombol</dc:creator>
  <cp:lastModifiedBy>Kombol, Tony</cp:lastModifiedBy>
  <cp:revision>15</cp:revision>
  <dcterms:modified xsi:type="dcterms:W3CDTF">2015-10-22T17:34:30Z</dcterms:modified>
</cp:coreProperties>
</file>