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0" r:id="rId6"/>
  </p:sldIdLst>
  <p:sldSz cx="9144000" cy="6858000" type="screen4x3"/>
  <p:notesSz cx="6858000" cy="9144000"/>
  <p:custDataLst>
    <p:tags r:id="rId8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01240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30,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30,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184662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ITIS 3110</a:t>
            </a:r>
          </a:p>
          <a:p>
            <a:pPr>
              <a:buNone/>
            </a:pPr>
            <a:r>
              <a:rPr lang="en" dirty="0"/>
              <a:t>Lab </a:t>
            </a:r>
            <a:r>
              <a:rPr lang="en" dirty="0" smtClean="0"/>
              <a:t>10</a:t>
            </a:r>
            <a:endParaRPr lang="en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55396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-US" dirty="0" smtClean="0"/>
              <a:t>Wireless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Pi to use a </a:t>
            </a:r>
            <a:r>
              <a:rPr lang="en-US" dirty="0" smtClean="0"/>
              <a:t>Wi-Fi </a:t>
            </a:r>
            <a:r>
              <a:rPr lang="en-US" dirty="0" smtClean="0"/>
              <a:t>dongle</a:t>
            </a:r>
          </a:p>
          <a:p>
            <a:r>
              <a:rPr lang="en-US" dirty="0" smtClean="0"/>
              <a:t>New lab</a:t>
            </a:r>
          </a:p>
          <a:p>
            <a:pPr lvl="1"/>
            <a:r>
              <a:rPr lang="en-US" dirty="0" smtClean="0"/>
              <a:t>Extremely simple</a:t>
            </a:r>
          </a:p>
        </p:txBody>
      </p:sp>
    </p:spTree>
    <p:extLst>
      <p:ext uri="{BB962C8B-B14F-4D97-AF65-F5344CB8AC3E}">
        <p14:creationId xmlns:p14="http://schemas.microsoft.com/office/powerpoint/2010/main" val="486679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as pairs</a:t>
            </a:r>
          </a:p>
          <a:p>
            <a:r>
              <a:rPr lang="en-US" dirty="0" smtClean="0"/>
              <a:t>Connect both </a:t>
            </a:r>
            <a:r>
              <a:rPr lang="en-US" dirty="0" err="1" smtClean="0"/>
              <a:t>Pis</a:t>
            </a:r>
            <a:r>
              <a:rPr lang="en-US" dirty="0" smtClean="0"/>
              <a:t> to the switch on the Linksys router (wired)</a:t>
            </a:r>
          </a:p>
          <a:p>
            <a:pPr lvl="1"/>
            <a:r>
              <a:rPr lang="en-US" dirty="0" smtClean="0"/>
              <a:t>Configure the router</a:t>
            </a:r>
          </a:p>
          <a:p>
            <a:pPr lvl="1"/>
            <a:r>
              <a:rPr lang="en-US" dirty="0" smtClean="0"/>
              <a:t>Try a MAC address cloning</a:t>
            </a:r>
          </a:p>
          <a:p>
            <a:pPr lvl="1"/>
            <a:r>
              <a:rPr lang="en-US" dirty="0" smtClean="0"/>
              <a:t>Set up wireless</a:t>
            </a:r>
          </a:p>
          <a:p>
            <a:pPr lvl="2"/>
            <a:r>
              <a:rPr lang="en-US" dirty="0" smtClean="0"/>
              <a:t>Set up SSID</a:t>
            </a:r>
          </a:p>
          <a:p>
            <a:pPr lvl="2"/>
            <a:r>
              <a:rPr lang="en-US" dirty="0" smtClean="0"/>
              <a:t>Set channel</a:t>
            </a:r>
          </a:p>
          <a:p>
            <a:pPr lvl="2"/>
            <a:r>
              <a:rPr lang="en-US" dirty="0" smtClean="0"/>
              <a:t>Set security</a:t>
            </a:r>
          </a:p>
          <a:p>
            <a:pPr lvl="2"/>
            <a:r>
              <a:rPr lang="en-US" dirty="0" smtClean="0"/>
              <a:t>Allow remote management</a:t>
            </a:r>
          </a:p>
          <a:p>
            <a:r>
              <a:rPr lang="en-US" dirty="0" smtClean="0"/>
              <a:t>Configure </a:t>
            </a:r>
            <a:r>
              <a:rPr lang="en-US" dirty="0" err="1" smtClean="0"/>
              <a:t>Pis</a:t>
            </a:r>
            <a:r>
              <a:rPr lang="en-US" dirty="0" smtClean="0"/>
              <a:t> for wireless</a:t>
            </a:r>
          </a:p>
          <a:p>
            <a:r>
              <a:rPr lang="en-US" dirty="0" smtClean="0"/>
              <a:t>Test the </a:t>
            </a:r>
            <a:r>
              <a:rPr lang="en-US" dirty="0" err="1" smtClean="0"/>
              <a:t>Pis</a:t>
            </a:r>
            <a:r>
              <a:rPr lang="en-US" dirty="0" smtClean="0"/>
              <a:t> via wireless only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Report:</a:t>
            </a:r>
          </a:p>
          <a:p>
            <a:pPr lvl="1"/>
            <a:r>
              <a:rPr lang="en-US" dirty="0" smtClean="0"/>
              <a:t>All items with **</a:t>
            </a:r>
          </a:p>
          <a:p>
            <a:pPr lvl="1"/>
            <a:r>
              <a:rPr lang="en-US" dirty="0" smtClean="0"/>
              <a:t>All questions</a:t>
            </a:r>
          </a:p>
          <a:p>
            <a:pPr lvl="2"/>
            <a:r>
              <a:rPr lang="en-US" dirty="0" smtClean="0"/>
              <a:t>E.g. those entities ending with a ?</a:t>
            </a:r>
          </a:p>
          <a:p>
            <a:pPr lvl="1"/>
            <a:r>
              <a:rPr lang="en-US" dirty="0" smtClean="0"/>
              <a:t>Things that say: “Note what happens…” even if there is no **</a:t>
            </a:r>
          </a:p>
          <a:p>
            <a:r>
              <a:rPr lang="en-US" dirty="0" smtClean="0"/>
              <a:t>Don’t forget your debugging skills</a:t>
            </a:r>
          </a:p>
          <a:p>
            <a:pPr lvl="1"/>
            <a:r>
              <a:rPr lang="en-US" smtClean="0"/>
              <a:t>Check the log files!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074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algn="ctr">
              <a:buNone/>
            </a:pPr>
            <a:r>
              <a:rPr lang="en"/>
              <a:t>Get Started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</TotalTime>
  <Words>111</Words>
  <Application>Microsoft Office PowerPoint</Application>
  <PresentationFormat>On-screen Show (4:3)</PresentationFormat>
  <Paragraphs>28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ITIS 3110 Lab 10</vt:lpstr>
      <vt:lpstr>Wireless</vt:lpstr>
      <vt:lpstr>Basic Steps</vt:lpstr>
      <vt:lpstr>Notes:</vt:lpstr>
      <vt:lpstr>Get Started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6</dc:title>
  <dc:creator>Tony Kombol</dc:creator>
  <cp:lastModifiedBy>test</cp:lastModifiedBy>
  <cp:revision>13</cp:revision>
  <dcterms:modified xsi:type="dcterms:W3CDTF">2014-10-30T17:33:40Z</dcterms:modified>
</cp:coreProperties>
</file>