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160000" cy="7620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02" y="-108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857250" y="3048000"/>
            <a:ext cx="84455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4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771650" y="4572000"/>
            <a:ext cx="66166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•"/>
              <a:defRPr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 idx="2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3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 b="0" i="0" u="none" strike="noStrike" cap="none" baseline="0"/>
            </a:lvl2pPr>
            <a:lvl3pPr marL="1143000" marR="0" indent="-1365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4pPr>
            <a:lvl5pPr marL="20574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5pPr>
            <a:lvl6pPr marL="25146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857250" y="3048000"/>
            <a:ext cx="84455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Midterm Review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771650" y="4572000"/>
            <a:ext cx="66166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ITIS 3110 - Fall 2012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TLS and E-Mail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does </a:t>
            </a:r>
            <a:r>
              <a:rPr lang="en-US" sz="2700" b="0" i="0" u="none" strike="noStrike" cap="none" baseline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Trasport</a:t>
            </a: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Layer Security do/provide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 Client/Server interaction (chart)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PKI (asymmetric) first - needs CA's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Exchanges a symmetric session key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symmetric for speed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 - SMTP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MX records and mail server priorities 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what the mail header shows 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MIME and what it is used for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security/spam issues and mitigation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security - use TLS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spam - blacklists, </a:t>
            </a:r>
            <a:r>
              <a:rPr lang="en-US" sz="2700" b="0" i="0" u="none" strike="noStrike" cap="none" baseline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whitelists</a:t>
            </a: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and </a:t>
            </a:r>
            <a:r>
              <a:rPr lang="en-US" sz="2700" b="0" i="0" u="none" strike="noStrike" cap="none" baseline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greylists</a:t>
            </a:r>
            <a:endParaRPr lang="en-US" sz="27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SPF Evaluation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SPF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 - SPF records 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mechanisms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modifiers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limitations - when it does not work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Networked File Systems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261937" y="1555750"/>
            <a:ext cx="9026525" cy="55562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what networked file systems are used for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NFS is a networked file system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NFS security issues</a:t>
            </a:r>
          </a:p>
          <a:p>
            <a:pPr marL="1485900" marR="0" lvl="4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trusted client</a:t>
            </a:r>
          </a:p>
          <a:p>
            <a:pPr marL="1485900" marR="0" lvl="4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RPC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Distributed file systems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are they better than traditional networked file systems?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Clustered file systems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Different from distributed because they provide block level access (ie they look like a disk)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SANS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block level access to multiple servers 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fault protection (chart)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Midterm Format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261937" y="1555750"/>
            <a:ext cx="9026525" cy="30146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7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~60 </a:t>
            </a: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points total 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true/false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Multiple choice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 discussion question </a:t>
            </a:r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 Study Help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261937" y="1555750"/>
            <a:ext cx="9026525" cy="55149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I'm looking for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infrastructure technologies are (names)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infrastructure technologies do (purpose)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security issues (secure)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only give overview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wikipedia and 24x7 chapters for more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Ask me questions via email for better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Study together if you need help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 Study Help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I'm NOT looking for memorization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don't need to know ports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always look these up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RFCs are useful for understanding, but the numbers are not important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Knowing some history will be useful and help answer questions, but no need to memorize dates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NTP &amp; Syslog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 NTP Stratums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Stratum 0 is the clock source, etc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is clock synchronization important 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Wikipedia for additional understanding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Syslog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about facilities and wildcards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Benefits of logging 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security vulnerabilities and mitigations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SSH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SSH configuration &amp; key authentication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password and key authentication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password vulnerabilities and mitigation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the private key does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file holds the public key (~/.ssh/authorized_keys)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denyhosts does 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anatomy of the ssh/scp command 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 understanding will be most important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 zones and tree organization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root servers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records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might ask what are some resorce records and what are they used for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Glue records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want you to understand how these work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 how addresses are resolved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graphic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Interpret a dig command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NXDOMAIN or NOERROR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ANSWER SECTION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 security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vulnerabilites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use DNSSEC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 is used with all other technologies in our lab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Understanding of how DNS works with...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Kerberos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SMTP</a:t>
            </a:r>
          </a:p>
          <a:p>
            <a:pPr marL="1485900" marR="0" lvl="4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MX records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Keberos and LDAP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Difference between authentication and authorization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PAM and PAM stacks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Kerberos process and components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Client/Auth Server/Service Server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Ticket granting process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LDAP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Directory stucture (you may need to develop one)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LDAP operations and what they do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LDAP "Usage" slide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LDAP is used for and good at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LDAP is not good at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346</Words>
  <Application>Microsoft Office PowerPoint</Application>
  <PresentationFormat>Custom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/>
      <vt:lpstr>Midterm Review</vt:lpstr>
      <vt:lpstr>Midterm Format</vt:lpstr>
      <vt:lpstr>General Study Help</vt:lpstr>
      <vt:lpstr>General Study Help</vt:lpstr>
      <vt:lpstr>NTP &amp; Syslog</vt:lpstr>
      <vt:lpstr>SSH</vt:lpstr>
      <vt:lpstr>DNS</vt:lpstr>
      <vt:lpstr>DNS</vt:lpstr>
      <vt:lpstr>Keberos and LDAP</vt:lpstr>
      <vt:lpstr>TLS and E-Mail</vt:lpstr>
      <vt:lpstr>SPF Evaluation</vt:lpstr>
      <vt:lpstr>Networked File Systems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cp:lastModifiedBy>tkombol</cp:lastModifiedBy>
  <cp:revision>2</cp:revision>
  <dcterms:modified xsi:type="dcterms:W3CDTF">2013-10-02T19:54:09Z</dcterms:modified>
</cp:coreProperties>
</file>