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C3E2C-05FA-4C81-9F68-B09FB3FDC2E5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A2A2-8BB3-4E9A-99EA-4D0D3580B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L01 – Tue </a:t>
                      </a:r>
                      <a:r>
                        <a:rPr lang="en-US" dirty="0" smtClean="0"/>
                        <a:t>2:00 pm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Team Name 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L02 – </a:t>
                      </a:r>
                      <a:r>
                        <a:rPr lang="en-US" dirty="0" smtClean="0"/>
                        <a:t>Tue </a:t>
                      </a:r>
                      <a:r>
                        <a:rPr lang="en-US" dirty="0" smtClean="0"/>
                        <a:t>6:30 pm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Team Name 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L03 – </a:t>
                      </a:r>
                      <a:r>
                        <a:rPr lang="en-US" dirty="0" smtClean="0"/>
                        <a:t>Thu </a:t>
                      </a:r>
                      <a:r>
                        <a:rPr lang="en-US" dirty="0" smtClean="0"/>
                        <a:t>2:00 pm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 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Team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Team Name 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</a:t>
                      </a:r>
                      <a:endParaRPr lang="en-US" sz="1600" dirty="0"/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tkombol</dc:creator>
  <cp:lastModifiedBy>tkombol</cp:lastModifiedBy>
  <cp:revision>4</cp:revision>
  <dcterms:created xsi:type="dcterms:W3CDTF">2013-02-14T00:55:36Z</dcterms:created>
  <dcterms:modified xsi:type="dcterms:W3CDTF">2013-09-19T21:09:49Z</dcterms:modified>
</cp:coreProperties>
</file>