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5"/>
  </p:notesMasterIdLst>
  <p:sldIdLst>
    <p:sldId id="283" r:id="rId2"/>
    <p:sldId id="292" r:id="rId3"/>
    <p:sldId id="284" r:id="rId4"/>
    <p:sldId id="288" r:id="rId5"/>
    <p:sldId id="295" r:id="rId6"/>
    <p:sldId id="285" r:id="rId7"/>
    <p:sldId id="289" r:id="rId8"/>
    <p:sldId id="294" r:id="rId9"/>
    <p:sldId id="286" r:id="rId10"/>
    <p:sldId id="290" r:id="rId11"/>
    <p:sldId id="293" r:id="rId12"/>
    <p:sldId id="287" r:id="rId13"/>
    <p:sldId id="291" r:id="rId14"/>
  </p:sldIdLst>
  <p:sldSz cx="10160000" cy="7620000"/>
  <p:notesSz cx="6858000" cy="9144000"/>
  <p:custDataLst>
    <p:tags r:id="rId16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252" y="72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0219568"/>
        <c:axId val="750221248"/>
        <c:axId val="854161376"/>
      </c:bar3DChart>
      <c:catAx>
        <c:axId val="75021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0221248"/>
        <c:crosses val="autoZero"/>
        <c:auto val="1"/>
        <c:lblAlgn val="ctr"/>
        <c:lblOffset val="100"/>
        <c:noMultiLvlLbl val="0"/>
      </c:catAx>
      <c:valAx>
        <c:axId val="750221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0219568"/>
        <c:crosses val="autoZero"/>
        <c:crossBetween val="between"/>
      </c:valAx>
      <c:serAx>
        <c:axId val="854161376"/>
        <c:scaling>
          <c:orientation val="minMax"/>
        </c:scaling>
        <c:delete val="0"/>
        <c:axPos val="b"/>
        <c:majorTickMark val="out"/>
        <c:minorTickMark val="none"/>
        <c:tickLblPos val="nextTo"/>
        <c:crossAx val="75022124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47830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4157314411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707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Wireless II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Frame Analyzing</a:t>
            </a:r>
            <a:r>
              <a:rPr lang="en-US" dirty="0" smtClean="0"/>
              <a:t> –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T/F: the BSSID is always the same as the wireless MAC address</a:t>
            </a:r>
          </a:p>
          <a:p>
            <a:pPr lvl="1"/>
            <a:r>
              <a:rPr lang="en-US" dirty="0" smtClean="0"/>
              <a:t>F</a:t>
            </a:r>
          </a:p>
          <a:p>
            <a:r>
              <a:rPr lang="en-US" dirty="0" smtClean="0"/>
              <a:t>What does the command airbase-ng do:</a:t>
            </a:r>
          </a:p>
          <a:p>
            <a:pPr lvl="1"/>
            <a:r>
              <a:rPr lang="en-US" dirty="0" smtClean="0"/>
              <a:t>Used with the AT interface to work with the encrypted data.  E.g. you can see plaintext before sent and after received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Haktip-23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Probe Requests and  Responses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Probe Requests and  Responses</a:t>
            </a:r>
            <a:r>
              <a:rPr lang="en-US" dirty="0" smtClean="0"/>
              <a:t>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Probes: active</a:t>
            </a:r>
          </a:p>
          <a:p>
            <a:r>
              <a:rPr lang="en-US" dirty="0" smtClean="0"/>
              <a:t>Beacons: passive</a:t>
            </a:r>
          </a:p>
          <a:p>
            <a:r>
              <a:rPr lang="en-US" dirty="0" smtClean="0"/>
              <a:t>Probe</a:t>
            </a:r>
          </a:p>
          <a:p>
            <a:pPr lvl="1"/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Request</a:t>
            </a:r>
          </a:p>
          <a:p>
            <a:pPr lvl="1"/>
            <a:r>
              <a:rPr lang="en-US" dirty="0" smtClean="0"/>
              <a:t>Respond</a:t>
            </a:r>
            <a:endParaRPr lang="en-US" dirty="0"/>
          </a:p>
          <a:p>
            <a:r>
              <a:rPr lang="en-US" dirty="0" smtClean="0"/>
              <a:t>Info</a:t>
            </a:r>
          </a:p>
          <a:p>
            <a:pPr lvl="1"/>
            <a:r>
              <a:rPr lang="en-US" dirty="0" smtClean="0"/>
              <a:t>Data rates</a:t>
            </a:r>
          </a:p>
          <a:p>
            <a:pPr lvl="1"/>
            <a:r>
              <a:rPr lang="en-US" dirty="0" err="1" smtClean="0"/>
              <a:t>Ssid</a:t>
            </a:r>
            <a:endParaRPr lang="en-US" dirty="0" smtClean="0"/>
          </a:p>
          <a:p>
            <a:pPr lvl="1"/>
            <a:r>
              <a:rPr lang="en-US" dirty="0" smtClean="0"/>
              <a:t>Timestamp</a:t>
            </a:r>
          </a:p>
          <a:p>
            <a:pPr lvl="1"/>
            <a:r>
              <a:rPr lang="en-US" dirty="0" smtClean="0"/>
              <a:t>Type of security</a:t>
            </a:r>
          </a:p>
          <a:p>
            <a:r>
              <a:rPr lang="en-US" dirty="0" smtClean="0"/>
              <a:t>Who can you probe</a:t>
            </a:r>
          </a:p>
          <a:p>
            <a:pPr lvl="1"/>
            <a:r>
              <a:rPr lang="en-US" dirty="0" smtClean="0"/>
              <a:t>A specific AP</a:t>
            </a:r>
          </a:p>
          <a:p>
            <a:pPr lvl="1"/>
            <a:r>
              <a:rPr lang="en-US" dirty="0" smtClean="0"/>
              <a:t>All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Probe Requests and  Responses</a:t>
            </a:r>
            <a:r>
              <a:rPr lang="en-US" sz="3600" dirty="0" smtClean="0"/>
              <a:t> – Questions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Difference between probe and beacon</a:t>
            </a:r>
          </a:p>
          <a:p>
            <a:pPr lvl="2"/>
            <a:r>
              <a:rPr lang="en-US" dirty="0" smtClean="0"/>
              <a:t>Probe: active – sends/request for you WS</a:t>
            </a:r>
          </a:p>
          <a:p>
            <a:pPr lvl="2"/>
            <a:r>
              <a:rPr lang="en-US" dirty="0" smtClean="0"/>
              <a:t>Beacon: passive – receives from others</a:t>
            </a:r>
          </a:p>
          <a:p>
            <a:pPr lvl="1"/>
            <a:r>
              <a:rPr lang="en-US" dirty="0" smtClean="0"/>
              <a:t>Who is FF:FF:FF:FF:FF:FF meant for</a:t>
            </a:r>
          </a:p>
          <a:p>
            <a:pPr lvl="2"/>
            <a:r>
              <a:rPr lang="en-US" smtClean="0"/>
              <a:t>Everyone!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Haktip-17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Frames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3 Frame type</a:t>
            </a:r>
          </a:p>
          <a:p>
            <a:pPr lvl="1"/>
            <a:r>
              <a:rPr lang="en-US" dirty="0" smtClean="0"/>
              <a:t>Management</a:t>
            </a:r>
          </a:p>
          <a:p>
            <a:pPr lvl="2"/>
            <a:r>
              <a:rPr lang="en-US" dirty="0"/>
              <a:t>Beacons</a:t>
            </a:r>
          </a:p>
          <a:p>
            <a:pPr lvl="2"/>
            <a:r>
              <a:rPr lang="en-US" dirty="0" smtClean="0"/>
              <a:t>Probes</a:t>
            </a:r>
          </a:p>
          <a:p>
            <a:pPr lvl="3"/>
            <a:r>
              <a:rPr lang="en-US" dirty="0" smtClean="0"/>
              <a:t>Request</a:t>
            </a:r>
          </a:p>
          <a:p>
            <a:pPr lvl="3"/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Associations</a:t>
            </a:r>
          </a:p>
          <a:p>
            <a:pPr lvl="3"/>
            <a:r>
              <a:rPr lang="en-US" dirty="0" smtClean="0"/>
              <a:t>Request</a:t>
            </a:r>
          </a:p>
          <a:p>
            <a:pPr lvl="3"/>
            <a:r>
              <a:rPr lang="en-US" dirty="0" smtClean="0"/>
              <a:t>Response</a:t>
            </a:r>
          </a:p>
          <a:p>
            <a:pPr lvl="3"/>
            <a:r>
              <a:rPr lang="en-US" dirty="0" smtClean="0"/>
              <a:t>Disassociate</a:t>
            </a:r>
          </a:p>
          <a:p>
            <a:pPr lvl="2"/>
            <a:r>
              <a:rPr lang="en-US" dirty="0" smtClean="0"/>
              <a:t>Authentication</a:t>
            </a:r>
          </a:p>
          <a:p>
            <a:pPr lvl="3"/>
            <a:r>
              <a:rPr lang="en-US" dirty="0" err="1" smtClean="0"/>
              <a:t>Auth</a:t>
            </a:r>
            <a:endParaRPr lang="en-US" dirty="0" smtClean="0"/>
          </a:p>
          <a:p>
            <a:pPr lvl="3"/>
            <a:r>
              <a:rPr lang="en-US" dirty="0" err="1" smtClean="0"/>
              <a:t>Deauth</a:t>
            </a:r>
            <a:endParaRPr lang="en-US" dirty="0" smtClean="0"/>
          </a:p>
          <a:p>
            <a:pPr lvl="1"/>
            <a:r>
              <a:rPr lang="en-US" dirty="0" smtClean="0"/>
              <a:t>Control</a:t>
            </a:r>
          </a:p>
          <a:p>
            <a:pPr lvl="2"/>
            <a:r>
              <a:rPr lang="en-US" dirty="0" smtClean="0"/>
              <a:t>RTS</a:t>
            </a:r>
          </a:p>
          <a:p>
            <a:pPr lvl="3"/>
            <a:r>
              <a:rPr lang="en-US" dirty="0" smtClean="0"/>
              <a:t>2 way handshake</a:t>
            </a:r>
          </a:p>
          <a:p>
            <a:pPr lvl="2"/>
            <a:r>
              <a:rPr lang="en-US" dirty="0" smtClean="0"/>
              <a:t>CTS</a:t>
            </a:r>
          </a:p>
          <a:p>
            <a:pPr lvl="3"/>
            <a:r>
              <a:rPr lang="en-US" dirty="0" smtClean="0"/>
              <a:t>Time to send</a:t>
            </a:r>
          </a:p>
          <a:p>
            <a:pPr lvl="2"/>
            <a:r>
              <a:rPr lang="en-US" dirty="0" smtClean="0"/>
              <a:t>ACK</a:t>
            </a:r>
          </a:p>
          <a:p>
            <a:pPr lvl="1"/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Frames –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frame has REQ, RESP, DISASSOC</a:t>
            </a:r>
          </a:p>
          <a:p>
            <a:pPr lvl="1"/>
            <a:r>
              <a:rPr lang="en-US" dirty="0" smtClean="0"/>
              <a:t>Association</a:t>
            </a:r>
          </a:p>
          <a:p>
            <a:r>
              <a:rPr lang="en-US" dirty="0" smtClean="0"/>
              <a:t>What are the 3 types of frames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Haktip-19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Beacon Frames and Injection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802.11 </a:t>
            </a:r>
            <a:r>
              <a:rPr lang="en-US" sz="3200" dirty="0"/>
              <a:t>Beacon Frames and Injection</a:t>
            </a:r>
            <a:r>
              <a:rPr lang="en-US" sz="3200" dirty="0" smtClean="0"/>
              <a:t> – Notes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Beacon: announces presence wireless device</a:t>
            </a:r>
          </a:p>
          <a:p>
            <a:r>
              <a:rPr lang="en-US" dirty="0" smtClean="0"/>
              <a:t>Beacon types</a:t>
            </a:r>
          </a:p>
          <a:p>
            <a:pPr lvl="1"/>
            <a:r>
              <a:rPr lang="en-US" dirty="0" smtClean="0"/>
              <a:t>Ad-hoc</a:t>
            </a:r>
          </a:p>
          <a:p>
            <a:pPr lvl="1"/>
            <a:r>
              <a:rPr lang="en-US" dirty="0" err="1" smtClean="0"/>
              <a:t>Ssid</a:t>
            </a:r>
            <a:endParaRPr lang="en-US" dirty="0" smtClean="0"/>
          </a:p>
          <a:p>
            <a:pPr lvl="2"/>
            <a:r>
              <a:rPr lang="en-US" dirty="0" smtClean="0"/>
              <a:t>32 character identifier</a:t>
            </a:r>
          </a:p>
          <a:p>
            <a:pPr lvl="1"/>
            <a:r>
              <a:rPr lang="en-US" dirty="0" smtClean="0"/>
              <a:t>Timestamp</a:t>
            </a:r>
          </a:p>
          <a:p>
            <a:pPr lvl="1"/>
            <a:r>
              <a:rPr lang="en-US" dirty="0" smtClean="0"/>
              <a:t>Capability</a:t>
            </a:r>
          </a:p>
          <a:p>
            <a:pPr lvl="2"/>
            <a:r>
              <a:rPr lang="en-US" dirty="0" smtClean="0"/>
              <a:t>Channel</a:t>
            </a:r>
          </a:p>
          <a:p>
            <a:pPr lvl="2"/>
            <a:r>
              <a:rPr lang="en-US" dirty="0" smtClean="0"/>
              <a:t>Data Rate</a:t>
            </a:r>
          </a:p>
          <a:p>
            <a:r>
              <a:rPr lang="en-US" dirty="0" smtClean="0"/>
              <a:t>MDK3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802.11 </a:t>
            </a:r>
            <a:r>
              <a:rPr lang="en-US" sz="3200" dirty="0"/>
              <a:t>Beacon Frames and Injection</a:t>
            </a:r>
            <a:r>
              <a:rPr lang="en-US" sz="3200" dirty="0" smtClean="0"/>
              <a:t> – Questions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448800" cy="4805680"/>
          </a:xfrm>
        </p:spPr>
        <p:txBody>
          <a:bodyPr/>
          <a:lstStyle/>
          <a:p>
            <a:r>
              <a:rPr lang="en-US" dirty="0" smtClean="0"/>
              <a:t>What can MDK3 do:</a:t>
            </a:r>
          </a:p>
          <a:p>
            <a:pPr lvl="1"/>
            <a:r>
              <a:rPr lang="en-US" dirty="0" smtClean="0"/>
              <a:t>Network probing</a:t>
            </a:r>
          </a:p>
          <a:p>
            <a:r>
              <a:rPr lang="en-US" dirty="0" smtClean="0"/>
              <a:t>What is the SSID</a:t>
            </a:r>
          </a:p>
          <a:p>
            <a:pPr lvl="1"/>
            <a:r>
              <a:rPr lang="en-US" dirty="0" smtClean="0"/>
              <a:t>The 32 character wireless network name </a:t>
            </a:r>
          </a:p>
          <a:p>
            <a:r>
              <a:rPr lang="en-US" dirty="0" smtClean="0"/>
              <a:t>What does a Beacon do</a:t>
            </a:r>
          </a:p>
          <a:p>
            <a:pPr lvl="1"/>
            <a:r>
              <a:rPr lang="en-US" dirty="0" smtClean="0"/>
              <a:t>Announces the presence of a wireless device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Haktip-21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Frame Analyzing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Frame </a:t>
            </a:r>
            <a:r>
              <a:rPr lang="en-US" dirty="0" smtClean="0"/>
              <a:t>Analyzing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</a:t>
            </a:r>
          </a:p>
          <a:p>
            <a:pPr lvl="1"/>
            <a:r>
              <a:rPr lang="en-US" dirty="0" smtClean="0"/>
              <a:t>SSID</a:t>
            </a:r>
          </a:p>
          <a:p>
            <a:pPr lvl="2"/>
            <a:r>
              <a:rPr lang="en-US" dirty="0" smtClean="0"/>
              <a:t>32 character text</a:t>
            </a:r>
            <a:endParaRPr lang="en-US" dirty="0"/>
          </a:p>
          <a:p>
            <a:pPr lvl="1"/>
            <a:r>
              <a:rPr lang="en-US" dirty="0" smtClean="0"/>
              <a:t>BSSID</a:t>
            </a:r>
          </a:p>
          <a:p>
            <a:pPr lvl="2"/>
            <a:r>
              <a:rPr lang="en-US" dirty="0" smtClean="0"/>
              <a:t>6 hex octets</a:t>
            </a:r>
          </a:p>
          <a:p>
            <a:pPr lvl="3"/>
            <a:r>
              <a:rPr lang="en-US" dirty="0" smtClean="0"/>
              <a:t>Typically the MAC address</a:t>
            </a:r>
            <a:endParaRPr lang="en-US" dirty="0"/>
          </a:p>
          <a:p>
            <a:pPr lvl="1"/>
            <a:r>
              <a:rPr lang="en-US" dirty="0" smtClean="0"/>
              <a:t>ESSID</a:t>
            </a:r>
          </a:p>
          <a:p>
            <a:pPr lvl="2"/>
            <a:r>
              <a:rPr lang="en-US" dirty="0" smtClean="0"/>
              <a:t>All the BSSs in the network</a:t>
            </a:r>
          </a:p>
          <a:p>
            <a:pPr lvl="3"/>
            <a:r>
              <a:rPr lang="en-US" dirty="0" smtClean="0"/>
              <a:t>Basically the SSID</a:t>
            </a:r>
            <a:endParaRPr lang="en-US" dirty="0"/>
          </a:p>
          <a:p>
            <a:r>
              <a:rPr lang="en-US" dirty="0" err="1"/>
              <a:t>Wireshark</a:t>
            </a:r>
            <a:endParaRPr lang="en-US" dirty="0"/>
          </a:p>
          <a:p>
            <a:r>
              <a:rPr lang="en-US" dirty="0" err="1"/>
              <a:t>Aircrack</a:t>
            </a:r>
            <a:endParaRPr lang="en-US" dirty="0"/>
          </a:p>
          <a:p>
            <a:pPr lvl="1"/>
            <a:r>
              <a:rPr lang="en-US" dirty="0"/>
              <a:t>Airbase-</a:t>
            </a:r>
            <a:r>
              <a:rPr lang="en-US" dirty="0" err="1"/>
              <a:t>ng</a:t>
            </a:r>
            <a:endParaRPr lang="en-US" dirty="0"/>
          </a:p>
          <a:p>
            <a:r>
              <a:rPr lang="en-US" dirty="0"/>
              <a:t>MDK3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918129b1-bf70-495e-97d1-ced9911a11ae"/>
  <p:tag name="TPVERSION" val="6"/>
  <p:tag name="TPFULLVERSION" val="7.5.3.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913</TotalTime>
  <Words>267</Words>
  <Application>Microsoft Office PowerPoint</Application>
  <PresentationFormat>Custom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Georgia</vt:lpstr>
      <vt:lpstr>Trebuchet MS</vt:lpstr>
      <vt:lpstr>Wingdings 2</vt:lpstr>
      <vt:lpstr>Urban</vt:lpstr>
      <vt:lpstr>Wireless II</vt:lpstr>
      <vt:lpstr>Haktip-17</vt:lpstr>
      <vt:lpstr>Frames – Notes </vt:lpstr>
      <vt:lpstr>Frames – Questions </vt:lpstr>
      <vt:lpstr>Haktip-19</vt:lpstr>
      <vt:lpstr>802.11 Beacon Frames and Injection – Notes </vt:lpstr>
      <vt:lpstr>802.11 Beacon Frames and Injection – Questions </vt:lpstr>
      <vt:lpstr>Haktip-21</vt:lpstr>
      <vt:lpstr>Frame Analyzing – Notes </vt:lpstr>
      <vt:lpstr>Frame Analyzing – Questions </vt:lpstr>
      <vt:lpstr>Haktip-23</vt:lpstr>
      <vt:lpstr>Probe Requests and  Responses – Notes </vt:lpstr>
      <vt:lpstr>Probe Requests and  Responses – Questions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58</cp:revision>
  <dcterms:modified xsi:type="dcterms:W3CDTF">2017-02-27T14:58:49Z</dcterms:modified>
</cp:coreProperties>
</file>