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20"/>
  </p:notesMasterIdLst>
  <p:sldIdLst>
    <p:sldId id="283" r:id="rId2"/>
    <p:sldId id="285" r:id="rId3"/>
    <p:sldId id="286" r:id="rId4"/>
    <p:sldId id="299" r:id="rId5"/>
    <p:sldId id="301" r:id="rId6"/>
    <p:sldId id="302" r:id="rId7"/>
    <p:sldId id="288" r:id="rId8"/>
    <p:sldId id="289" r:id="rId9"/>
    <p:sldId id="292" r:id="rId10"/>
    <p:sldId id="287" r:id="rId11"/>
    <p:sldId id="296" r:id="rId12"/>
    <p:sldId id="291" r:id="rId13"/>
    <p:sldId id="303" r:id="rId14"/>
    <p:sldId id="290" r:id="rId15"/>
    <p:sldId id="300" r:id="rId16"/>
    <p:sldId id="306" r:id="rId17"/>
    <p:sldId id="295" r:id="rId18"/>
    <p:sldId id="304" r:id="rId19"/>
  </p:sldIdLst>
  <p:sldSz cx="10160000" cy="7620000"/>
  <p:notesSz cx="6858000" cy="9144000"/>
  <p:custDataLst>
    <p:tags r:id="rId21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8E9"/>
    <a:srgbClr val="08C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352" autoAdjust="0"/>
  </p:normalViewPr>
  <p:slideViewPr>
    <p:cSldViewPr>
      <p:cViewPr varScale="1">
        <p:scale>
          <a:sx n="65" d="100"/>
          <a:sy n="65" d="100"/>
        </p:scale>
        <p:origin x="690" y="78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2444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Wrapup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 Auditing</a:t>
            </a:r>
          </a:p>
          <a:p>
            <a:pPr lvl="1"/>
            <a:r>
              <a:rPr lang="en-US" dirty="0" smtClean="0"/>
              <a:t>hardware roles </a:t>
            </a:r>
          </a:p>
          <a:p>
            <a:pPr lvl="2"/>
            <a:r>
              <a:rPr lang="en-US" dirty="0" smtClean="0"/>
              <a:t>(hubs, switches, routers, etc.)</a:t>
            </a:r>
          </a:p>
          <a:p>
            <a:pPr lvl="1"/>
            <a:r>
              <a:rPr lang="en-US" dirty="0" smtClean="0"/>
              <a:t>Tools </a:t>
            </a:r>
          </a:p>
          <a:p>
            <a:pPr lvl="2"/>
            <a:r>
              <a:rPr lang="en-US" dirty="0" smtClean="0"/>
              <a:t>(ping, </a:t>
            </a:r>
            <a:r>
              <a:rPr lang="en-US" dirty="0" err="1" smtClean="0"/>
              <a:t>nmap</a:t>
            </a:r>
            <a:r>
              <a:rPr lang="en-US" dirty="0" smtClean="0"/>
              <a:t>, </a:t>
            </a:r>
            <a:r>
              <a:rPr lang="en-US" dirty="0" err="1" smtClean="0"/>
              <a:t>wireshark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Network Hardening</a:t>
            </a:r>
          </a:p>
          <a:p>
            <a:pPr lvl="1"/>
            <a:r>
              <a:rPr lang="en-US" dirty="0" smtClean="0"/>
              <a:t>firewalls</a:t>
            </a:r>
          </a:p>
          <a:p>
            <a:pPr lvl="1"/>
            <a:r>
              <a:rPr lang="en-US" dirty="0" err="1" smtClean="0"/>
              <a:t>dhcp</a:t>
            </a:r>
            <a:r>
              <a:rPr lang="en-US" dirty="0" smtClean="0"/>
              <a:t> hazards</a:t>
            </a:r>
          </a:p>
          <a:p>
            <a:pPr lvl="1"/>
            <a:r>
              <a:rPr lang="en-US" dirty="0" smtClean="0"/>
              <a:t>rogue devices</a:t>
            </a:r>
          </a:p>
          <a:p>
            <a:pPr lvl="1"/>
            <a:r>
              <a:rPr lang="en-US" dirty="0" err="1" smtClean="0"/>
              <a:t>vpn</a:t>
            </a:r>
            <a:r>
              <a:rPr lang="en-US" dirty="0" smtClean="0"/>
              <a:t> roles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I and II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AWK</a:t>
            </a:r>
          </a:p>
          <a:p>
            <a:pPr lvl="1"/>
            <a:r>
              <a:rPr lang="en-US" dirty="0" smtClean="0"/>
              <a:t>who named for</a:t>
            </a:r>
          </a:p>
          <a:p>
            <a:pPr lvl="1"/>
            <a:r>
              <a:rPr lang="en-US" dirty="0" smtClean="0"/>
              <a:t>how to spell</a:t>
            </a:r>
          </a:p>
          <a:p>
            <a:pPr lvl="1"/>
            <a:r>
              <a:rPr lang="en-US" dirty="0" smtClean="0"/>
              <a:t>basic use</a:t>
            </a:r>
          </a:p>
          <a:p>
            <a:pPr lvl="2"/>
            <a:r>
              <a:rPr lang="en-US" dirty="0" smtClean="0"/>
              <a:t>$n is the field on a line</a:t>
            </a:r>
          </a:p>
          <a:p>
            <a:pPr lvl="2"/>
            <a:r>
              <a:rPr lang="en-US" dirty="0" smtClean="0"/>
              <a:t>blank is default delimiter</a:t>
            </a:r>
          </a:p>
          <a:p>
            <a:pPr lvl="2"/>
            <a:r>
              <a:rPr lang="en-US" dirty="0" smtClean="0"/>
              <a:t>what is default std out</a:t>
            </a:r>
          </a:p>
          <a:p>
            <a:pPr lvl="2"/>
            <a:r>
              <a:rPr lang="en-US" dirty="0" smtClean="0"/>
              <a:t>role of BEGIN and END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86000"/>
            <a:ext cx="9144000" cy="5019040"/>
          </a:xfrm>
        </p:spPr>
        <p:txBody>
          <a:bodyPr>
            <a:normAutofit/>
          </a:bodyPr>
          <a:lstStyle/>
          <a:p>
            <a:r>
              <a:rPr lang="en-US" dirty="0" smtClean="0"/>
              <a:t>User Management</a:t>
            </a:r>
          </a:p>
          <a:p>
            <a:pPr lvl="1"/>
            <a:r>
              <a:rPr lang="en-US" dirty="0" smtClean="0"/>
              <a:t>Keberos</a:t>
            </a:r>
          </a:p>
          <a:p>
            <a:r>
              <a:rPr lang="en-US" dirty="0" smtClean="0"/>
              <a:t>LDAP</a:t>
            </a:r>
          </a:p>
          <a:p>
            <a:pPr lvl="1"/>
            <a:r>
              <a:rPr lang="en-US" dirty="0" smtClean="0"/>
              <a:t>Good as standalone</a:t>
            </a:r>
          </a:p>
          <a:p>
            <a:pPr lvl="1"/>
            <a:r>
              <a:rPr lang="en-US" dirty="0" smtClean="0"/>
              <a:t>Better when </a:t>
            </a:r>
            <a:r>
              <a:rPr lang="en-US" dirty="0" smtClean="0"/>
              <a:t>teamed with another product</a:t>
            </a:r>
            <a:endParaRPr lang="en-US" dirty="0" smtClean="0"/>
          </a:p>
          <a:p>
            <a:r>
              <a:rPr lang="en-US" dirty="0" err="1" smtClean="0"/>
              <a:t>eMail</a:t>
            </a:r>
            <a:endParaRPr lang="en-US" dirty="0" smtClean="0"/>
          </a:p>
          <a:p>
            <a:pPr lvl="1"/>
            <a:r>
              <a:rPr lang="en-US" dirty="0" smtClean="0"/>
              <a:t>TLS</a:t>
            </a:r>
            <a:endParaRPr lang="en-US" dirty="0" smtClean="0"/>
          </a:p>
          <a:p>
            <a:pPr lvl="1"/>
            <a:r>
              <a:rPr lang="en-US" dirty="0" smtClean="0"/>
              <a:t>SPF</a:t>
            </a:r>
            <a:endParaRPr lang="en-US" dirty="0" smtClean="0"/>
          </a:p>
          <a:p>
            <a:pPr lvl="2"/>
            <a:r>
              <a:rPr lang="en-US" dirty="0" smtClean="0"/>
              <a:t>Verifies a domains valid mail servers</a:t>
            </a:r>
          </a:p>
          <a:p>
            <a:pPr lvl="2"/>
            <a:r>
              <a:rPr lang="en-US" dirty="0" smtClean="0"/>
              <a:t>Does not validate content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Replication</a:t>
            </a:r>
          </a:p>
          <a:p>
            <a:pPr lvl="1"/>
            <a:r>
              <a:rPr lang="en-US" dirty="0" smtClean="0"/>
              <a:t>Types:</a:t>
            </a:r>
          </a:p>
          <a:p>
            <a:pPr lvl="2"/>
            <a:r>
              <a:rPr lang="en-US" dirty="0" smtClean="0"/>
              <a:t>Primary/backup</a:t>
            </a:r>
          </a:p>
          <a:p>
            <a:pPr lvl="2"/>
            <a:r>
              <a:rPr lang="en-US" dirty="0" smtClean="0"/>
              <a:t>Master/Slave</a:t>
            </a:r>
          </a:p>
          <a:p>
            <a:pPr lvl="2"/>
            <a:r>
              <a:rPr lang="en-US" dirty="0" smtClean="0"/>
              <a:t>Multi-master</a:t>
            </a:r>
          </a:p>
          <a:p>
            <a:r>
              <a:rPr lang="en-US" dirty="0" smtClean="0"/>
              <a:t>Load Balancing</a:t>
            </a:r>
          </a:p>
          <a:p>
            <a:pPr lvl="1"/>
            <a:r>
              <a:rPr lang="en-US" dirty="0" smtClean="0"/>
              <a:t>What is it</a:t>
            </a:r>
          </a:p>
          <a:p>
            <a:pPr lvl="2"/>
            <a:r>
              <a:rPr lang="en-US" dirty="0" smtClean="0"/>
              <a:t>Round Robin</a:t>
            </a:r>
          </a:p>
          <a:p>
            <a:pPr lvl="2"/>
            <a:r>
              <a:rPr lang="en-US" dirty="0" smtClean="0"/>
              <a:t>Reverse Proxies</a:t>
            </a:r>
          </a:p>
          <a:p>
            <a:pPr lvl="1"/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How to do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System Administration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u</a:t>
            </a:r>
            <a:endParaRPr lang="en-US" dirty="0" smtClean="0"/>
          </a:p>
          <a:p>
            <a:pPr lvl="1"/>
            <a:r>
              <a:rPr lang="en-US" dirty="0" err="1" smtClean="0"/>
              <a:t>sudo</a:t>
            </a:r>
            <a:endParaRPr lang="en-US" dirty="0" smtClean="0"/>
          </a:p>
          <a:p>
            <a:pPr lvl="1"/>
            <a:r>
              <a:rPr lang="en-US" dirty="0" smtClean="0"/>
              <a:t>special attributes 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suid</a:t>
            </a:r>
            <a:r>
              <a:rPr lang="en-US" dirty="0" smtClean="0"/>
              <a:t>, </a:t>
            </a:r>
            <a:r>
              <a:rPr lang="en-US" dirty="0" err="1" smtClean="0"/>
              <a:t>guid</a:t>
            </a:r>
            <a:r>
              <a:rPr lang="en-US" dirty="0" smtClean="0"/>
              <a:t>, sticky bit)</a:t>
            </a:r>
          </a:p>
          <a:p>
            <a:pPr lvl="1"/>
            <a:r>
              <a:rPr lang="en-US" dirty="0" smtClean="0"/>
              <a:t>booting basics</a:t>
            </a:r>
          </a:p>
          <a:p>
            <a:pPr lvl="2"/>
            <a:r>
              <a:rPr lang="en-US" dirty="0" smtClean="0"/>
              <a:t>init</a:t>
            </a:r>
          </a:p>
          <a:p>
            <a:pPr lvl="1"/>
            <a:r>
              <a:rPr lang="en-US" dirty="0" smtClean="0"/>
              <a:t>device files</a:t>
            </a:r>
          </a:p>
          <a:p>
            <a:pPr lvl="1"/>
            <a:r>
              <a:rPr lang="en-US" dirty="0" smtClean="0"/>
              <a:t>file systems</a:t>
            </a:r>
          </a:p>
          <a:p>
            <a:pPr lvl="1"/>
            <a:r>
              <a:rPr lang="en-US" dirty="0" smtClean="0"/>
              <a:t>tar, compress, </a:t>
            </a:r>
            <a:r>
              <a:rPr lang="en-US" dirty="0" err="1" smtClean="0"/>
              <a:t>gzip</a:t>
            </a:r>
            <a:r>
              <a:rPr lang="en-US" dirty="0" smtClean="0"/>
              <a:t> and zip</a:t>
            </a:r>
          </a:p>
          <a:p>
            <a:pPr lvl="1"/>
            <a:r>
              <a:rPr lang="en-US" dirty="0" smtClean="0"/>
              <a:t>package management</a:t>
            </a:r>
          </a:p>
          <a:p>
            <a:pPr lvl="2"/>
            <a:r>
              <a:rPr lang="en-US" dirty="0" smtClean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439552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SNMP</a:t>
            </a:r>
          </a:p>
          <a:p>
            <a:pPr lvl="1"/>
            <a:r>
              <a:rPr lang="en-US" dirty="0" smtClean="0"/>
              <a:t>basics of protocol</a:t>
            </a:r>
          </a:p>
          <a:p>
            <a:pPr lvl="1"/>
            <a:r>
              <a:rPr lang="en-US" dirty="0" smtClean="0"/>
              <a:t>security concerns</a:t>
            </a:r>
          </a:p>
          <a:p>
            <a:pPr lvl="2"/>
            <a:r>
              <a:rPr lang="en-US" dirty="0" smtClean="0"/>
              <a:t>Most common version</a:t>
            </a:r>
          </a:p>
          <a:p>
            <a:pPr lvl="2"/>
            <a:r>
              <a:rPr lang="en-US" dirty="0" smtClean="0"/>
              <a:t>Most </a:t>
            </a:r>
            <a:r>
              <a:rPr lang="en-US" smtClean="0"/>
              <a:t>secure version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Configuration Management</a:t>
            </a:r>
          </a:p>
          <a:p>
            <a:pPr lvl="1"/>
            <a:r>
              <a:rPr lang="en-US" dirty="0" smtClean="0"/>
              <a:t>What is supposed to be on the systems</a:t>
            </a:r>
          </a:p>
          <a:p>
            <a:pPr lvl="1"/>
            <a:r>
              <a:rPr lang="en-US" dirty="0" smtClean="0"/>
              <a:t>What IS on the systems</a:t>
            </a:r>
          </a:p>
          <a:p>
            <a:r>
              <a:rPr lang="en-US" dirty="0"/>
              <a:t>Security </a:t>
            </a:r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r>
              <a:rPr lang="en-US" smtClean="0"/>
              <a:t>Procedures</a:t>
            </a:r>
            <a:endParaRPr lang="en-US" dirty="0" smtClean="0"/>
          </a:p>
          <a:p>
            <a:pPr lvl="1"/>
            <a:r>
              <a:rPr lang="en-US" dirty="0" smtClean="0"/>
              <a:t>Objectives</a:t>
            </a:r>
          </a:p>
          <a:p>
            <a:pPr lvl="2"/>
            <a:r>
              <a:rPr lang="en-US" dirty="0" smtClean="0"/>
              <a:t>Confidentiality</a:t>
            </a:r>
          </a:p>
          <a:p>
            <a:pPr lvl="2"/>
            <a:r>
              <a:rPr lang="en-US" dirty="0" smtClean="0"/>
              <a:t>Integrity</a:t>
            </a:r>
          </a:p>
          <a:p>
            <a:pPr lvl="2"/>
            <a:r>
              <a:rPr lang="en-US" dirty="0" smtClean="0"/>
              <a:t>Availability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</a:p>
          <a:p>
            <a:r>
              <a:rPr lang="en-US" dirty="0" smtClean="0"/>
              <a:t>Last half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Shells</a:t>
            </a:r>
          </a:p>
          <a:p>
            <a:pPr lvl="1"/>
            <a:r>
              <a:rPr lang="en-US" dirty="0" smtClean="0"/>
              <a:t>What is a shell and what does it do</a:t>
            </a:r>
          </a:p>
          <a:p>
            <a:pPr lvl="1"/>
            <a:r>
              <a:rPr lang="en-US" dirty="0" smtClean="0"/>
              <a:t>Most popular shells</a:t>
            </a:r>
          </a:p>
          <a:p>
            <a:pPr lvl="1"/>
            <a:r>
              <a:rPr lang="en-US" dirty="0" smtClean="0"/>
              <a:t>Redirection</a:t>
            </a:r>
          </a:p>
          <a:p>
            <a:pPr lvl="1"/>
            <a:r>
              <a:rPr lang="en-US" dirty="0" smtClean="0"/>
              <a:t>shell variables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export and environment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Utilities and Filters</a:t>
            </a:r>
          </a:p>
          <a:p>
            <a:pPr lvl="1"/>
            <a:r>
              <a:rPr lang="en-US" dirty="0" smtClean="0"/>
              <a:t>What are filters and why to use them</a:t>
            </a:r>
          </a:p>
          <a:p>
            <a:pPr lvl="1"/>
            <a:r>
              <a:rPr lang="en-US" dirty="0" smtClean="0"/>
              <a:t>Filter examples (tail, diff, etc)</a:t>
            </a:r>
          </a:p>
          <a:p>
            <a:pPr lvl="1"/>
            <a:r>
              <a:rPr lang="en-US" dirty="0" smtClean="0"/>
              <a:t>Basics of regular expressions</a:t>
            </a:r>
          </a:p>
          <a:p>
            <a:pPr lvl="1"/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err="1" smtClean="0"/>
              <a:t>sed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Scripting</a:t>
            </a:r>
          </a:p>
          <a:p>
            <a:pPr lvl="1"/>
            <a:r>
              <a:rPr lang="en-US" dirty="0" smtClean="0"/>
              <a:t>Centered on BASH</a:t>
            </a:r>
          </a:p>
          <a:p>
            <a:pPr lvl="1"/>
            <a:r>
              <a:rPr lang="en-US" dirty="0" smtClean="0"/>
              <a:t>Basic operators </a:t>
            </a:r>
          </a:p>
          <a:p>
            <a:pPr lvl="2"/>
            <a:r>
              <a:rPr lang="en-US" dirty="0" smtClean="0"/>
              <a:t>(conditionals, if, test, case, for, while, here docs, trap, signals, etc)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NTP</a:t>
            </a:r>
          </a:p>
          <a:p>
            <a:pPr lvl="1"/>
            <a:r>
              <a:rPr lang="en-US" dirty="0" smtClean="0"/>
              <a:t>Centralized clock</a:t>
            </a:r>
          </a:p>
          <a:p>
            <a:pPr lvl="1"/>
            <a:r>
              <a:rPr lang="en-US" dirty="0" smtClean="0"/>
              <a:t>Many </a:t>
            </a:r>
            <a:r>
              <a:rPr lang="en-US" dirty="0" smtClean="0"/>
              <a:t>networked </a:t>
            </a:r>
            <a:r>
              <a:rPr lang="en-US" dirty="0" smtClean="0"/>
              <a:t>programs need a synchronized clock</a:t>
            </a:r>
          </a:p>
          <a:p>
            <a:r>
              <a:rPr lang="en-US" dirty="0" smtClean="0"/>
              <a:t>Syslog</a:t>
            </a:r>
          </a:p>
          <a:p>
            <a:pPr lvl="1"/>
            <a:r>
              <a:rPr lang="en-US" dirty="0" smtClean="0"/>
              <a:t>Need a common clock when monitoring errors on a network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SSH</a:t>
            </a:r>
          </a:p>
          <a:p>
            <a:r>
              <a:rPr lang="en-US" dirty="0" smtClean="0"/>
              <a:t>DNS</a:t>
            </a:r>
          </a:p>
          <a:p>
            <a:pPr lvl="1"/>
            <a:r>
              <a:rPr lang="en-US" dirty="0" err="1" smtClean="0"/>
              <a:t>DNSSec</a:t>
            </a:r>
            <a:endParaRPr lang="en-US" dirty="0" smtClean="0"/>
          </a:p>
          <a:p>
            <a:r>
              <a:rPr lang="en-US" dirty="0" smtClean="0"/>
              <a:t>Distributed File Systems</a:t>
            </a:r>
          </a:p>
          <a:p>
            <a:pPr lvl="1"/>
            <a:r>
              <a:rPr lang="en-US" dirty="0" smtClean="0"/>
              <a:t>NFS</a:t>
            </a:r>
          </a:p>
          <a:p>
            <a:pPr lvl="1"/>
            <a:r>
              <a:rPr lang="en-US" dirty="0" smtClean="0"/>
              <a:t>SMB</a:t>
            </a:r>
          </a:p>
          <a:p>
            <a:pPr lvl="1"/>
            <a:r>
              <a:rPr lang="en-US" dirty="0" smtClean="0"/>
              <a:t>SAN</a:t>
            </a:r>
          </a:p>
          <a:p>
            <a:pPr lvl="1"/>
            <a:r>
              <a:rPr lang="en-US" dirty="0" smtClean="0"/>
              <a:t>NAS</a:t>
            </a:r>
          </a:p>
          <a:p>
            <a:r>
              <a:rPr lang="en-US" dirty="0" smtClean="0"/>
              <a:t>RAID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Auditing</a:t>
            </a:r>
          </a:p>
          <a:p>
            <a:pPr lvl="1"/>
            <a:r>
              <a:rPr lang="en-US" dirty="0" smtClean="0"/>
              <a:t>Run levels</a:t>
            </a:r>
          </a:p>
          <a:p>
            <a:pPr lvl="1"/>
            <a:r>
              <a:rPr lang="en-US" dirty="0" smtClean="0"/>
              <a:t>Services/Daemons</a:t>
            </a:r>
          </a:p>
          <a:p>
            <a:pPr lvl="1"/>
            <a:r>
              <a:rPr lang="en-US" dirty="0" err="1" smtClean="0"/>
              <a:t>iptables</a:t>
            </a:r>
            <a:endParaRPr lang="en-US" dirty="0" smtClean="0"/>
          </a:p>
          <a:p>
            <a:pPr lvl="1"/>
            <a:r>
              <a:rPr lang="en-US" dirty="0" smtClean="0"/>
              <a:t>permissions</a:t>
            </a:r>
          </a:p>
          <a:p>
            <a:pPr lvl="1"/>
            <a:r>
              <a:rPr lang="en-US" dirty="0" smtClean="0"/>
              <a:t>Account management</a:t>
            </a:r>
          </a:p>
          <a:p>
            <a:r>
              <a:rPr lang="en-US" dirty="0" smtClean="0"/>
              <a:t>System Hardening</a:t>
            </a:r>
          </a:p>
          <a:p>
            <a:pPr lvl="1"/>
            <a:r>
              <a:rPr lang="en-US" dirty="0" smtClean="0"/>
              <a:t>basic practices</a:t>
            </a:r>
          </a:p>
          <a:p>
            <a:pPr lvl="1"/>
            <a:r>
              <a:rPr lang="en-US" dirty="0" smtClean="0"/>
              <a:t>vulnerability databases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2645</TotalTime>
  <Words>338</Words>
  <Application>Microsoft Office PowerPoint</Application>
  <PresentationFormat>Custom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Georgia</vt:lpstr>
      <vt:lpstr>Trebuchet MS</vt:lpstr>
      <vt:lpstr>Wingdings 2</vt:lpstr>
      <vt:lpstr>Urban</vt:lpstr>
      <vt:lpstr>Wrapup</vt:lpstr>
      <vt:lpstr>Overview</vt:lpstr>
      <vt:lpstr>First half</vt:lpstr>
      <vt:lpstr>First Half</vt:lpstr>
      <vt:lpstr>First Half</vt:lpstr>
      <vt:lpstr>First Half</vt:lpstr>
      <vt:lpstr>First half</vt:lpstr>
      <vt:lpstr>First half</vt:lpstr>
      <vt:lpstr>First Half</vt:lpstr>
      <vt:lpstr>Last Half</vt:lpstr>
      <vt:lpstr>Last Half</vt:lpstr>
      <vt:lpstr>Last half</vt:lpstr>
      <vt:lpstr>Last Half</vt:lpstr>
      <vt:lpstr>Last half</vt:lpstr>
      <vt:lpstr>Last Half</vt:lpstr>
      <vt:lpstr>Last Half</vt:lpstr>
      <vt:lpstr>Last Half</vt:lpstr>
      <vt:lpstr>Last Half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92</cp:revision>
  <dcterms:modified xsi:type="dcterms:W3CDTF">2015-12-08T15:16:35Z</dcterms:modified>
</cp:coreProperties>
</file>