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7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7" autoAdjust="0"/>
    <p:restoredTop sz="86449" autoAdjust="0"/>
  </p:normalViewPr>
  <p:slideViewPr>
    <p:cSldViewPr>
      <p:cViewPr varScale="1">
        <p:scale>
          <a:sx n="90" d="100"/>
          <a:sy n="90" d="100"/>
        </p:scale>
        <p:origin x="-4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30848-8404-4F87-A895-7A4D56113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95525-2A78-4BDA-AC09-3553F8E8D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7ABB3-B156-4D0F-962B-D7E35DC7D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9DCFE-E85C-4A43-A44A-6EC45415B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BA506-6269-44D7-B4D8-7FCDC9857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B1EBC-9B82-42F4-B9A6-7D4F36CCA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60BA0-3260-4B7B-83A1-1315D49B1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6D580-716F-473E-9471-12081C0D8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FAE9D-D328-4DF9-90A9-7B13FA02D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CB1CF-064E-4687-B848-23892A010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B0952-4E38-4767-8FF9-D6D8F2FF0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F6F01F36-6858-4920-837F-DE2B9F8BC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ndrew.cmu.edu/course/90-754/umlucdfaq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ti.unimi.it/~piuri/pages/didattica/SInformatici/mat/sistinfolab/uml/uml-example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ilemodeling.com/artifacts/sequenceDiagram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Summary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Use Case Review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Carnegie Mellon</a:t>
            </a:r>
          </a:p>
          <a:p>
            <a:pPr lvl="1" eaLnBrk="1" hangingPunct="1"/>
            <a:r>
              <a:rPr lang="en-US" sz="1600" smtClean="0">
                <a:hlinkClick r:id="rId2"/>
              </a:rPr>
              <a:t>http://andrew.cmu.edu/course/90-754/umlucdfaq.html</a:t>
            </a:r>
            <a:endParaRPr lang="en-US" sz="16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UML By Examples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700" b="1" dirty="0" smtClean="0"/>
              <a:t>Elevator </a:t>
            </a:r>
            <a:r>
              <a:rPr lang="en-US" sz="2700" b="1" dirty="0" err="1" smtClean="0"/>
              <a:t>Example</a:t>
            </a:r>
            <a:r>
              <a:rPr lang="en-US" sz="2700" b="1" dirty="0" err="1" smtClean="0"/>
              <a:t>Anuar</a:t>
            </a:r>
            <a:r>
              <a:rPr lang="en-US" sz="2700" b="1" dirty="0" smtClean="0"/>
              <a:t> </a:t>
            </a:r>
            <a:r>
              <a:rPr lang="en-US" sz="2700" b="1" dirty="0" smtClean="0"/>
              <a:t>Musa</a:t>
            </a:r>
            <a:r>
              <a:rPr lang="en-US" sz="2700" dirty="0" smtClean="0"/>
              <a:t> </a:t>
            </a:r>
          </a:p>
          <a:p>
            <a:pPr lvl="1" eaLnBrk="1" hangingPunct="1"/>
            <a:r>
              <a:rPr lang="en-US" sz="1600" dirty="0" smtClean="0">
                <a:hlinkClick r:id="rId2"/>
              </a:rPr>
              <a:t>http</a:t>
            </a:r>
            <a:r>
              <a:rPr lang="en-US" sz="1600" dirty="0" smtClean="0">
                <a:hlinkClick r:id="rId2"/>
              </a:rPr>
              <a:t>://www.dti.unimi.it/~piuri/pages/didattica/SInformatici/mat/sistinfolab/uml/uml-example.htm</a:t>
            </a:r>
            <a:r>
              <a:rPr lang="en-US" sz="1600" dirty="0" smtClean="0"/>
              <a:t> </a:t>
            </a:r>
          </a:p>
          <a:p>
            <a:pPr eaLnBrk="1" hangingPunct="1"/>
            <a:r>
              <a:rPr lang="en-US" sz="2700" dirty="0" smtClean="0"/>
              <a:t>Covers</a:t>
            </a:r>
          </a:p>
          <a:p>
            <a:pPr lvl="1" eaLnBrk="1" hangingPunct="1"/>
            <a:r>
              <a:rPr lang="en-US" sz="2200" dirty="0" smtClean="0"/>
              <a:t>Use Case Diagram*  </a:t>
            </a:r>
          </a:p>
          <a:p>
            <a:pPr lvl="1" eaLnBrk="1" hangingPunct="1"/>
            <a:r>
              <a:rPr lang="en-US" sz="2200" dirty="0" smtClean="0"/>
              <a:t>Class Diagram* </a:t>
            </a:r>
          </a:p>
          <a:p>
            <a:pPr lvl="1" eaLnBrk="1" hangingPunct="1"/>
            <a:r>
              <a:rPr lang="en-US" sz="2200" dirty="0" smtClean="0"/>
              <a:t>Sequence Diagram*  </a:t>
            </a:r>
          </a:p>
          <a:p>
            <a:pPr lvl="1" eaLnBrk="1" hangingPunct="1"/>
            <a:r>
              <a:rPr lang="en-US" sz="2200" dirty="0" smtClean="0"/>
              <a:t>Collaboration Diagram  </a:t>
            </a:r>
          </a:p>
          <a:p>
            <a:pPr lvl="1" eaLnBrk="1" hangingPunct="1"/>
            <a:r>
              <a:rPr lang="en-US" sz="2200" dirty="0" smtClean="0"/>
              <a:t>State Diagram</a:t>
            </a:r>
          </a:p>
          <a:p>
            <a:pPr eaLnBrk="1" hangingPunct="1"/>
            <a:r>
              <a:rPr lang="en-US" sz="2700" dirty="0" smtClean="0"/>
              <a:t>* covered in class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Sequence Diagrams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Agile Modeling</a:t>
            </a:r>
          </a:p>
          <a:p>
            <a:pPr lvl="1" eaLnBrk="1" hangingPunct="1"/>
            <a:r>
              <a:rPr lang="en-US" sz="1600" smtClean="0">
                <a:hlinkClick r:id="rId2"/>
              </a:rPr>
              <a:t>http://www.agilemodeling.com/artifacts/sequenceDiagram.htm</a:t>
            </a:r>
            <a:endParaRPr lang="en-US" sz="16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98</TotalTime>
  <Words>34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Studio</vt:lpstr>
      <vt:lpstr>UML Summary</vt:lpstr>
      <vt:lpstr>UML Use Case Review</vt:lpstr>
      <vt:lpstr>UML By Examples</vt:lpstr>
      <vt:lpstr>Sequence Diagrams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 Summary</dc:title>
  <dc:creator>tkombol</dc:creator>
  <cp:lastModifiedBy>tkombol</cp:lastModifiedBy>
  <cp:revision>7</cp:revision>
  <dcterms:created xsi:type="dcterms:W3CDTF">2006-09-26T17:07:47Z</dcterms:created>
  <dcterms:modified xsi:type="dcterms:W3CDTF">2011-10-21T19:53:09Z</dcterms:modified>
</cp:coreProperties>
</file>