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65" r:id="rId2"/>
    <p:sldId id="266" r:id="rId3"/>
    <p:sldId id="267" r:id="rId4"/>
    <p:sldId id="268" r:id="rId5"/>
    <p:sldId id="269" r:id="rId6"/>
    <p:sldId id="270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5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6B507-8043-4964-98C7-8A0A7CDB86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E13AB-27A3-46AD-98F9-D6ABA5383F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1D26D-F632-4991-BE24-0C1024B264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8DB78-F085-43AF-85B8-AA29191336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206B6-D793-40AA-AA58-DBC40B6B17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91568-F8FD-45AB-A48B-E72C3D89B5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6E57D-E215-42E0-93A6-07693036A8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6A276-2C01-45F1-B8A4-7A6BE1FDB6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9656E-5DDF-4192-9475-DDD34C52C1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C134E-19C8-4AB7-928D-30D8DAD248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FA542-EDCA-4274-95A4-4BBD0CDF12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E49E0541-2C5B-4D4F-92AF-7CC706C055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2" r:id="rId2"/>
    <p:sldLayoutId id="2147483728" r:id="rId3"/>
    <p:sldLayoutId id="2147483723" r:id="rId4"/>
    <p:sldLayoutId id="2147483724" r:id="rId5"/>
    <p:sldLayoutId id="2147483725" r:id="rId6"/>
    <p:sldLayoutId id="2147483729" r:id="rId7"/>
    <p:sldLayoutId id="2147483730" r:id="rId8"/>
    <p:sldLayoutId id="2147483731" r:id="rId9"/>
    <p:sldLayoutId id="2147483726" r:id="rId10"/>
    <p:sldLayoutId id="214748373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E88651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Visio: Starting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Usually in the </a:t>
            </a:r>
            <a:r>
              <a:rPr lang="en-US" i="1" dirty="0" smtClean="0"/>
              <a:t>Microsoft Office</a:t>
            </a:r>
            <a:r>
              <a:rPr lang="en-US" dirty="0" smtClean="0"/>
              <a:t> group</a:t>
            </a:r>
          </a:p>
          <a:p>
            <a:pPr lvl="1" eaLnBrk="1" hangingPunct="1"/>
            <a:r>
              <a:rPr lang="en-US" i="1" dirty="0" smtClean="0"/>
              <a:t>Microsoft Office Visio </a:t>
            </a:r>
            <a:r>
              <a:rPr lang="en-US" i="1" dirty="0" smtClean="0"/>
              <a:t>2008</a:t>
            </a:r>
            <a:endParaRPr lang="en-US" i="1" dirty="0" smtClean="0"/>
          </a:p>
          <a:p>
            <a:pPr eaLnBrk="1" hangingPunct="1"/>
            <a:r>
              <a:rPr lang="en-US" dirty="0" smtClean="0"/>
              <a:t>Visio is very flexible, select a Category</a:t>
            </a:r>
          </a:p>
          <a:p>
            <a:pPr lvl="1" eaLnBrk="1" hangingPunct="1"/>
            <a:r>
              <a:rPr lang="en-US" dirty="0" smtClean="0"/>
              <a:t>Software</a:t>
            </a:r>
          </a:p>
          <a:p>
            <a:pPr lvl="2" eaLnBrk="1" hangingPunct="1"/>
            <a:r>
              <a:rPr lang="en-US" dirty="0" smtClean="0"/>
              <a:t>UML Model Diagram</a:t>
            </a:r>
          </a:p>
          <a:p>
            <a:pPr eaLnBrk="1" hangingPunct="1"/>
            <a:r>
              <a:rPr lang="en-US" dirty="0" smtClean="0"/>
              <a:t>Now have a blank “canvas” named </a:t>
            </a:r>
            <a:r>
              <a:rPr lang="en-US" i="1" dirty="0" smtClean="0"/>
              <a:t>Drawing1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Visio: Using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Select what you want to draw or diagram from the </a:t>
            </a:r>
            <a:r>
              <a:rPr lang="en-US" i="1" smtClean="0"/>
              <a:t>Shapes</a:t>
            </a:r>
            <a:r>
              <a:rPr lang="en-US" smtClean="0"/>
              <a:t> selection box</a:t>
            </a:r>
          </a:p>
          <a:p>
            <a:pPr lvl="1" eaLnBrk="1" hangingPunct="1"/>
            <a:r>
              <a:rPr lang="en-US" smtClean="0"/>
              <a:t>E.g. </a:t>
            </a:r>
            <a:r>
              <a:rPr lang="en-US" i="1" smtClean="0"/>
              <a:t>UML Use Case</a:t>
            </a:r>
          </a:p>
          <a:p>
            <a:pPr eaLnBrk="1" hangingPunct="1"/>
            <a:r>
              <a:rPr lang="en-US" smtClean="0"/>
              <a:t>Select an item to place and drag it to the canvas</a:t>
            </a:r>
          </a:p>
          <a:p>
            <a:pPr lvl="1" eaLnBrk="1" hangingPunct="1"/>
            <a:r>
              <a:rPr lang="en-US" smtClean="0"/>
              <a:t>E.g. click on </a:t>
            </a:r>
            <a:r>
              <a:rPr lang="en-US" i="1" smtClean="0"/>
              <a:t>Actor</a:t>
            </a:r>
            <a:r>
              <a:rPr lang="en-US" smtClean="0"/>
              <a:t> and drag and drop it</a:t>
            </a:r>
          </a:p>
          <a:p>
            <a:pPr lvl="1" eaLnBrk="1" hangingPunct="1"/>
            <a:r>
              <a:rPr lang="en-US" smtClean="0"/>
              <a:t>Drag and drop </a:t>
            </a:r>
            <a:r>
              <a:rPr lang="en-US" i="1" smtClean="0"/>
              <a:t>Use Case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Visio: Using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981200"/>
            <a:ext cx="75438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Now lets join some stuff together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Click on Communicates and drag it over toward Actor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Note when an end with a little x on it is over a little x on Actor it turns red. 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Let loose of the Communicates when one end is over the Actor’s hand.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The two are joined together as shown by the red square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Click on the other green end and drag it over to a little x on the Use Case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When they match the end turns red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Let loose and  the two are joined together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Visio: Using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Actor and Use Case are now joined by a Communicates line</a:t>
            </a:r>
          </a:p>
          <a:p>
            <a:pPr eaLnBrk="1" hangingPunct="1"/>
            <a:r>
              <a:rPr lang="en-US" smtClean="0"/>
              <a:t>Put the cursor over  the actor</a:t>
            </a:r>
          </a:p>
          <a:p>
            <a:pPr lvl="1" eaLnBrk="1" hangingPunct="1"/>
            <a:r>
              <a:rPr lang="en-US" smtClean="0"/>
              <a:t>When it turns into a big + click and drag the Actor somewhere</a:t>
            </a:r>
          </a:p>
          <a:p>
            <a:pPr lvl="1" eaLnBrk="1" hangingPunct="1"/>
            <a:r>
              <a:rPr lang="en-US" smtClean="0"/>
              <a:t>Note the Communicates line stays joined to the actor and everything is redrawn in the new position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Visio: Using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When an entity is dropped into the canvas the default name is the original name with a number.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You should have an Actor named Actor1 and a Use Case named UseCase1 at this point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Rename Actor1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Right click on Actor1 and select Properties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In Name change Actor1 to ME and click OK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Right click UseCase1 and select Properties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Change UseCase1 to Uses Visio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Visio: Saving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Click on File in the Action Bar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Click Save As…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If you are on Campus in the Novell Network you can save to your H: drive and have this work available anywhere you can log on the Novel Network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Click on My Computer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Select H: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Select or create a new directory if desired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Change the file name to one more appropriate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Click Save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1012</TotalTime>
  <Words>364</Words>
  <Application>Microsoft Office PowerPoint</Application>
  <PresentationFormat>On-screen Show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Module</vt:lpstr>
      <vt:lpstr>Visio: Starting</vt:lpstr>
      <vt:lpstr>Visio: Using</vt:lpstr>
      <vt:lpstr>Visio: Using</vt:lpstr>
      <vt:lpstr>Visio: Using</vt:lpstr>
      <vt:lpstr>Visio: Using</vt:lpstr>
      <vt:lpstr>Visio: Saving</vt:lpstr>
    </vt:vector>
  </TitlesOfParts>
  <Company>Home/School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Kombol</dc:creator>
  <cp:lastModifiedBy>tkombol</cp:lastModifiedBy>
  <cp:revision>47</cp:revision>
  <dcterms:created xsi:type="dcterms:W3CDTF">2006-06-20T14:50:15Z</dcterms:created>
  <dcterms:modified xsi:type="dcterms:W3CDTF">2012-09-21T19:06:43Z</dcterms:modified>
</cp:coreProperties>
</file>