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7357F5-85B7-43E9-BE5D-82EB1835E4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F8CF62-D3B7-43D6-94F6-AA89FBFBE22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392378-D142-43F1-9C43-DA51652A62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245457-FCAB-4682-9702-BAEF5A3781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DC36A6-85C6-4447-A4C4-497786FF5B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56719A-2F0D-4628-B264-26C099467C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77636C-2A20-4B75-8A4C-8FE6BCC27C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CD5A3B-47CB-4902-B54E-19E222BD9C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686669-A22B-4413-AB30-FEAF904CCAC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52E296-A3D5-4993-9737-5C35BEB2E6D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71F9C0-BC9B-4DFB-BD83-A83F518FB3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867F08-C7E6-4C6E-B061-EEF6A20273D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2AD4EABA-563A-4B44-A7E0-EB28969E1B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Glass Box Testing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Glass Box Testing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it?</a:t>
            </a:r>
          </a:p>
          <a:p>
            <a:r>
              <a:rPr lang="en-US"/>
              <a:t>How to do it.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Glass Box Testing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Typically done by development</a:t>
            </a:r>
          </a:p>
          <a:p>
            <a:endParaRPr lang="en-US" dirty="0" smtClean="0"/>
          </a:p>
          <a:p>
            <a:r>
              <a:rPr lang="en-US" dirty="0" smtClean="0"/>
              <a:t>Testing </a:t>
            </a:r>
            <a:r>
              <a:rPr lang="en-US" dirty="0"/>
              <a:t>Levels</a:t>
            </a:r>
          </a:p>
          <a:p>
            <a:pPr lvl="1"/>
            <a:r>
              <a:rPr lang="en-US" dirty="0"/>
              <a:t>Unit Test</a:t>
            </a:r>
          </a:p>
          <a:p>
            <a:pPr lvl="1"/>
            <a:r>
              <a:rPr lang="en-US" dirty="0"/>
              <a:t>Integration Test</a:t>
            </a:r>
          </a:p>
          <a:p>
            <a:pPr lvl="1"/>
            <a:r>
              <a:rPr lang="en-US" dirty="0"/>
              <a:t>System Test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Unit Testing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Almost always Glass Box Testing</a:t>
            </a:r>
          </a:p>
          <a:p>
            <a:r>
              <a:rPr lang="en-US" dirty="0"/>
              <a:t>Usually needs stubs and drivers</a:t>
            </a:r>
          </a:p>
          <a:p>
            <a:pPr lvl="1"/>
            <a:r>
              <a:rPr lang="en-US" dirty="0"/>
              <a:t>Stubs – </a:t>
            </a:r>
            <a:r>
              <a:rPr lang="en-US" dirty="0" smtClean="0"/>
              <a:t>simple </a:t>
            </a:r>
            <a:r>
              <a:rPr lang="en-US" dirty="0"/>
              <a:t>emulation of called routines</a:t>
            </a:r>
          </a:p>
          <a:p>
            <a:pPr lvl="2"/>
            <a:r>
              <a:rPr lang="en-US" dirty="0" smtClean="0"/>
              <a:t>Return sample “realistic” or expected data</a:t>
            </a:r>
          </a:p>
          <a:p>
            <a:pPr lvl="2"/>
            <a:r>
              <a:rPr lang="en-US" dirty="0" smtClean="0"/>
              <a:t>May return “bad” data to simulate errors</a:t>
            </a:r>
            <a:endParaRPr lang="en-US" dirty="0"/>
          </a:p>
          <a:p>
            <a:pPr lvl="1"/>
            <a:r>
              <a:rPr lang="en-US" dirty="0"/>
              <a:t>Drivers – calls </a:t>
            </a:r>
            <a:r>
              <a:rPr lang="en-US" dirty="0" smtClean="0"/>
              <a:t>program with </a:t>
            </a:r>
            <a:r>
              <a:rPr lang="en-US" dirty="0"/>
              <a:t>test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Good data</a:t>
            </a:r>
          </a:p>
          <a:p>
            <a:pPr lvl="3"/>
            <a:r>
              <a:rPr lang="en-US" dirty="0" smtClean="0"/>
              <a:t>Routine works ok</a:t>
            </a:r>
          </a:p>
          <a:p>
            <a:pPr lvl="2"/>
            <a:r>
              <a:rPr lang="en-US" dirty="0" smtClean="0"/>
              <a:t>“Bad” data</a:t>
            </a:r>
          </a:p>
          <a:p>
            <a:pPr lvl="3"/>
            <a:r>
              <a:rPr lang="en-US" dirty="0" smtClean="0"/>
              <a:t>Routine fails properly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Integration Testing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Several modules </a:t>
            </a:r>
            <a:r>
              <a:rPr lang="en-US" dirty="0" smtClean="0"/>
              <a:t>completed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Together provides </a:t>
            </a:r>
            <a:r>
              <a:rPr lang="en-US" dirty="0"/>
              <a:t>a major function</a:t>
            </a:r>
          </a:p>
          <a:p>
            <a:pPr>
              <a:lnSpc>
                <a:spcPct val="90000"/>
              </a:lnSpc>
            </a:pPr>
            <a:r>
              <a:rPr lang="en-US" dirty="0"/>
              <a:t>These </a:t>
            </a:r>
            <a:r>
              <a:rPr lang="en-US" dirty="0" smtClean="0"/>
              <a:t>functions </a:t>
            </a:r>
            <a:r>
              <a:rPr lang="en-US" dirty="0"/>
              <a:t>may be stand-alone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White </a:t>
            </a:r>
            <a:r>
              <a:rPr lang="en-US" dirty="0"/>
              <a:t>or black box testing </a:t>
            </a:r>
            <a:r>
              <a:rPr lang="en-US" dirty="0" smtClean="0"/>
              <a:t>may </a:t>
            </a:r>
            <a:r>
              <a:rPr lang="en-US" dirty="0"/>
              <a:t>be </a:t>
            </a:r>
            <a:r>
              <a:rPr lang="en-US" dirty="0" smtClean="0"/>
              <a:t>used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Development </a:t>
            </a:r>
            <a:r>
              <a:rPr lang="en-US" dirty="0" smtClean="0"/>
              <a:t>usually uses </a:t>
            </a:r>
            <a:r>
              <a:rPr lang="en-US" dirty="0"/>
              <a:t>white box techniques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Test team </a:t>
            </a:r>
            <a:r>
              <a:rPr lang="en-US" dirty="0" smtClean="0"/>
              <a:t>usually does </a:t>
            </a:r>
            <a:r>
              <a:rPr lang="en-US" dirty="0"/>
              <a:t>black box testing techniques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Testing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Usually done with black box testing techniques</a:t>
            </a:r>
          </a:p>
          <a:p>
            <a:r>
              <a:rPr lang="en-US"/>
              <a:t>Usually done by Test team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Glass Box Testing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the </a:t>
            </a:r>
            <a:r>
              <a:rPr lang="en-US" dirty="0"/>
              <a:t>source code</a:t>
            </a:r>
          </a:p>
          <a:p>
            <a:pPr lvl="1"/>
            <a:r>
              <a:rPr lang="en-US" dirty="0"/>
              <a:t>Find boundary conditions</a:t>
            </a:r>
          </a:p>
          <a:p>
            <a:pPr lvl="2"/>
            <a:r>
              <a:rPr lang="en-US" dirty="0"/>
              <a:t>Develop tests to test boundaries</a:t>
            </a:r>
          </a:p>
          <a:p>
            <a:pPr lvl="1"/>
            <a:r>
              <a:rPr lang="en-US" dirty="0"/>
              <a:t>Identify paths</a:t>
            </a:r>
          </a:p>
          <a:p>
            <a:pPr lvl="2"/>
            <a:r>
              <a:rPr lang="en-US" dirty="0"/>
              <a:t>Develop tests to ensure all paths are executed at least once</a:t>
            </a:r>
          </a:p>
          <a:p>
            <a:pPr lvl="1"/>
            <a:r>
              <a:rPr lang="en-US" dirty="0"/>
              <a:t>Identify subroutines/methods</a:t>
            </a:r>
          </a:p>
          <a:p>
            <a:pPr lvl="2"/>
            <a:r>
              <a:rPr lang="en-US" dirty="0"/>
              <a:t>Develop tests to exercise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Glass Box Testing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Debugging </a:t>
            </a:r>
            <a:r>
              <a:rPr lang="en-US" dirty="0" smtClean="0"/>
              <a:t>techniques</a:t>
            </a:r>
            <a:r>
              <a:rPr lang="en-US" dirty="0"/>
              <a:t>	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/>
              <a:t>p</a:t>
            </a:r>
            <a:r>
              <a:rPr lang="en-US" dirty="0" err="1" smtClean="0"/>
              <a:t>rintf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“I am here” </a:t>
            </a:r>
            <a:r>
              <a:rPr lang="en-US" dirty="0" smtClean="0"/>
              <a:t>messages</a:t>
            </a:r>
          </a:p>
          <a:p>
            <a:pPr lvl="3"/>
            <a:r>
              <a:rPr lang="en-US" dirty="0" smtClean="0"/>
              <a:t>Make sure every one </a:t>
            </a:r>
            <a:r>
              <a:rPr lang="en-US" smtClean="0"/>
              <a:t>is unique</a:t>
            </a:r>
            <a:endParaRPr lang="en-US" dirty="0"/>
          </a:p>
          <a:p>
            <a:pPr lvl="2"/>
            <a:r>
              <a:rPr lang="en-US" dirty="0"/>
              <a:t>Print intermediate </a:t>
            </a:r>
            <a:r>
              <a:rPr lang="en-US" dirty="0" smtClean="0"/>
              <a:t>values</a:t>
            </a:r>
          </a:p>
          <a:p>
            <a:pPr lvl="2"/>
            <a:r>
              <a:rPr lang="en-US" dirty="0" smtClean="0"/>
              <a:t>Be sure to use unique identifiers </a:t>
            </a:r>
            <a:endParaRPr lang="en-US" dirty="0"/>
          </a:p>
          <a:p>
            <a:pPr lvl="1"/>
            <a:r>
              <a:rPr lang="en-US" dirty="0"/>
              <a:t>Debuggers</a:t>
            </a:r>
          </a:p>
          <a:p>
            <a:pPr lvl="2"/>
            <a:r>
              <a:rPr lang="en-US" dirty="0"/>
              <a:t>Set breakpoints</a:t>
            </a:r>
          </a:p>
          <a:p>
            <a:pPr lvl="2"/>
            <a:r>
              <a:rPr lang="en-US" dirty="0"/>
              <a:t>View and change variables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438</TotalTime>
  <Words>175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Cascade</vt:lpstr>
      <vt:lpstr>Glass Box Testing</vt:lpstr>
      <vt:lpstr>Glass Box Testing</vt:lpstr>
      <vt:lpstr>Glass Box Testing</vt:lpstr>
      <vt:lpstr>Unit Testing</vt:lpstr>
      <vt:lpstr>Integration Testing</vt:lpstr>
      <vt:lpstr>System Testing</vt:lpstr>
      <vt:lpstr>Glass Box Testing</vt:lpstr>
      <vt:lpstr>Glass Box Testing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Errors</dc:title>
  <dc:creator>tkombol</dc:creator>
  <cp:lastModifiedBy>Information &amp; Technology Services</cp:lastModifiedBy>
  <cp:revision>8</cp:revision>
  <dcterms:created xsi:type="dcterms:W3CDTF">2006-11-20T21:27:25Z</dcterms:created>
  <dcterms:modified xsi:type="dcterms:W3CDTF">2009-02-11T19:15:21Z</dcterms:modified>
</cp:coreProperties>
</file>