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C555E6D-F796-44F2-82FD-11B0E9E13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8AADD-9E6A-468B-99D9-2BEC6ABC2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E326F-6484-449E-9CEA-A2D57FBE3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391EC-46D8-4FF6-A171-1F468C0BF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CEF11-7F0D-4DCA-97E0-0A81002A76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C76C6-D145-4B57-B0CD-55C374D0F7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0A3E1-39DD-42DF-86CD-31BECFE230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2F53D-F5CA-4746-9E38-C5173F1AC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E08E5-7B1A-4BCD-A37C-BE91502263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446EA-F9A5-4EAF-BCBA-C106647300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F71F0-9A26-45A6-AF4D-4E77CC142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3F9F50BA-C52F-4008-8387-2AD3BEB32E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Legal Consequences of Defective Software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am not a legal expert</a:t>
            </a:r>
          </a:p>
          <a:p>
            <a:pPr lvl="1"/>
            <a:r>
              <a:rPr lang="en-US"/>
              <a:t>Would you like to hear from one?</a:t>
            </a:r>
          </a:p>
          <a:p>
            <a:pPr lvl="2"/>
            <a:r>
              <a:rPr lang="en-US"/>
              <a:t>Jim Frasier - CS</a:t>
            </a:r>
          </a:p>
          <a:p>
            <a:r>
              <a:rPr lang="en-US"/>
              <a:t>Will Discuss Chapter 14 only</a:t>
            </a:r>
          </a:p>
          <a:p>
            <a:pPr lvl="1"/>
            <a:r>
              <a:rPr lang="en-US"/>
              <a:t>Only pages 333-335 may be on test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Breach of contract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universal commercial code  and software contracts </a:t>
            </a:r>
          </a:p>
          <a:p>
            <a:pPr>
              <a:lnSpc>
                <a:spcPct val="90000"/>
              </a:lnSpc>
            </a:pPr>
            <a:r>
              <a:rPr lang="en-US" sz="2400"/>
              <a:t>Breach of warranty </a:t>
            </a:r>
          </a:p>
          <a:p>
            <a:pPr>
              <a:lnSpc>
                <a:spcPct val="90000"/>
              </a:lnSpc>
            </a:pPr>
            <a:r>
              <a:rPr lang="en-US" sz="2400"/>
              <a:t>Express a warranty </a:t>
            </a:r>
          </a:p>
          <a:p>
            <a:pPr>
              <a:lnSpc>
                <a:spcPct val="90000"/>
              </a:lnSpc>
            </a:pPr>
            <a:r>
              <a:rPr lang="en-US" sz="2400"/>
              <a:t>Implied warranty of merchant ability </a:t>
            </a:r>
          </a:p>
          <a:p>
            <a:pPr>
              <a:lnSpc>
                <a:spcPct val="90000"/>
              </a:lnSpc>
            </a:pPr>
            <a:r>
              <a:rPr lang="en-US" sz="2400"/>
              <a:t>Implied warranty of fitness for a particular purpose </a:t>
            </a:r>
          </a:p>
          <a:p>
            <a:pPr>
              <a:lnSpc>
                <a:spcPct val="90000"/>
              </a:lnSpc>
            </a:pPr>
            <a:r>
              <a:rPr lang="en-US" sz="2400"/>
              <a:t>Of contracts and waterfalls </a:t>
            </a:r>
          </a:p>
          <a:p>
            <a:pPr>
              <a:lnSpc>
                <a:spcPct val="90000"/>
              </a:lnSpc>
            </a:pPr>
            <a:r>
              <a:rPr lang="en-US" sz="2400"/>
              <a:t>Damages</a:t>
            </a:r>
          </a:p>
          <a:p>
            <a:pPr>
              <a:lnSpc>
                <a:spcPct val="90000"/>
              </a:lnSpc>
            </a:pPr>
            <a:r>
              <a:rPr lang="en-US" sz="2400"/>
              <a:t>The shrink wrap warranty disclaimer 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Torts: lawsuits involving fault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Conversion </a:t>
            </a:r>
          </a:p>
          <a:p>
            <a:r>
              <a:rPr lang="en-US"/>
              <a:t>Negligence </a:t>
            </a:r>
          </a:p>
          <a:p>
            <a:r>
              <a:rPr lang="en-US"/>
              <a:t>Strict products liability </a:t>
            </a:r>
          </a:p>
          <a:p>
            <a:r>
              <a:rPr lang="en-US"/>
              <a:t>Malpractice </a:t>
            </a:r>
          </a:p>
          <a:p>
            <a:r>
              <a:rPr lang="en-US"/>
              <a:t>Fraud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Whistle blowing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as a “career”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License</a:t>
            </a:r>
          </a:p>
          <a:p>
            <a:r>
              <a:rPr lang="en-US"/>
              <a:t>Do not sell the source</a:t>
            </a:r>
          </a:p>
          <a:p>
            <a:pPr lvl="1"/>
            <a:r>
              <a:rPr lang="en-US"/>
              <a:t>Client pays to develop code</a:t>
            </a:r>
          </a:p>
          <a:p>
            <a:pPr lvl="1"/>
            <a:r>
              <a:rPr lang="en-US"/>
              <a:t>Give them a license to use the code</a:t>
            </a:r>
          </a:p>
          <a:p>
            <a:pPr lvl="1"/>
            <a:r>
              <a:rPr lang="en-US"/>
              <a:t>Sell licenses to others</a:t>
            </a:r>
          </a:p>
          <a:p>
            <a:pPr lvl="1"/>
            <a:r>
              <a:rPr lang="en-US"/>
              <a:t>Use “reusable” part of code to integrate into programs to license to others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 Chapter 14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Only pages 333-335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181</TotalTime>
  <Words>142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Times New Roman</vt:lpstr>
      <vt:lpstr>Capsules</vt:lpstr>
      <vt:lpstr>Legal Consequences of Defective Software </vt:lpstr>
      <vt:lpstr>Overview </vt:lpstr>
      <vt:lpstr>Breach of contract </vt:lpstr>
      <vt:lpstr>Torts: lawsuits involving fault</vt:lpstr>
      <vt:lpstr>Whistle blowing </vt:lpstr>
      <vt:lpstr>Software as a “career”</vt:lpstr>
      <vt:lpstr>Test Chapter 14</vt:lpstr>
      <vt:lpstr>Summary 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tools </dc:title>
  <dc:creator>Kombol</dc:creator>
  <cp:lastModifiedBy>Information &amp; Technology Services</cp:lastModifiedBy>
  <cp:revision>11</cp:revision>
  <dcterms:created xsi:type="dcterms:W3CDTF">2006-07-12T20:18:01Z</dcterms:created>
  <dcterms:modified xsi:type="dcterms:W3CDTF">2008-09-19T17:01:32Z</dcterms:modified>
</cp:coreProperties>
</file>