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9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ECF82D4-38E5-4A3D-9EF3-BD3263C175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E0B331-CAAB-4DDE-8768-25217FABAC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317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D72679-1EFD-4B6C-93CE-8B389B2A87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ABF151-B4BF-4E78-8E18-48BD931BEB2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42EFF8-CD34-4232-8080-2BB2F23E00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1E8B4B-4833-46E2-9C73-0115D0C97B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D93A2-3DFB-4E42-A24B-2A383F9E6F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D772E5-91C0-424E-9626-83BB2454A39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AF4F74-EAAF-4446-82D1-8EB680AB5C6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0CF729-0D08-4A2E-90FE-DC6CFC6C6F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3525EC-21FA-4A91-AE4F-92557C6B48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EA6013-9273-4FFB-B5CC-BBE3ACC0A4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fld id="{91447B00-E62F-4577-904A-BDA58DA133F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i.uncc.edu/coit_new/techsupport/laptopcarts.cf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Fest 1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Fest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81200"/>
            <a:ext cx="7391400" cy="4114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First of 4 Test Sessions</a:t>
            </a:r>
          </a:p>
          <a:p>
            <a:pPr lvl="1"/>
            <a:r>
              <a:rPr lang="en-US" dirty="0" smtClean="0"/>
              <a:t>Test Fest 1: </a:t>
            </a:r>
          </a:p>
          <a:p>
            <a:pPr lvl="2"/>
            <a:r>
              <a:rPr lang="en-US" dirty="0" smtClean="0"/>
              <a:t>Familiarize with test environment</a:t>
            </a:r>
          </a:p>
          <a:p>
            <a:pPr lvl="2"/>
            <a:r>
              <a:rPr lang="en-US" dirty="0" smtClean="0"/>
              <a:t>Initial NVu product assessment</a:t>
            </a:r>
          </a:p>
          <a:p>
            <a:pPr lvl="1"/>
            <a:r>
              <a:rPr lang="en-US" dirty="0" smtClean="0"/>
              <a:t>Test Fest 2:</a:t>
            </a:r>
          </a:p>
          <a:p>
            <a:pPr lvl="2"/>
            <a:r>
              <a:rPr lang="en-US" dirty="0" smtClean="0"/>
              <a:t>Test a specified aspect of NVu</a:t>
            </a:r>
          </a:p>
          <a:p>
            <a:pPr lvl="1"/>
            <a:r>
              <a:rPr lang="en-US" dirty="0" smtClean="0"/>
              <a:t>Test Fest 3:</a:t>
            </a:r>
          </a:p>
          <a:p>
            <a:pPr lvl="2"/>
            <a:r>
              <a:rPr lang="en-US" dirty="0" smtClean="0"/>
              <a:t>Investigate and test and test an aspect of NVu</a:t>
            </a:r>
          </a:p>
          <a:p>
            <a:pPr lvl="1"/>
            <a:r>
              <a:rPr lang="en-US" dirty="0" smtClean="0"/>
              <a:t>Test Fest 4:</a:t>
            </a:r>
          </a:p>
          <a:p>
            <a:pPr lvl="2"/>
            <a:r>
              <a:rPr lang="en-US" dirty="0" smtClean="0"/>
              <a:t>Port the same test done on Test Fest 3 to Mac OS X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people per Laptop</a:t>
            </a:r>
          </a:p>
          <a:p>
            <a:r>
              <a:rPr lang="en-US" dirty="0" smtClean="0"/>
              <a:t>Strict control on leaving room while laptops out</a:t>
            </a:r>
          </a:p>
          <a:p>
            <a:r>
              <a:rPr lang="en-US" dirty="0" smtClean="0"/>
              <a:t>No one leaves until all laptops returned</a:t>
            </a:r>
          </a:p>
          <a:p>
            <a:r>
              <a:rPr lang="en-US" dirty="0" smtClean="0"/>
              <a:t>Warn me 10 minutes before end of class to start shutting down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Fest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Familiarize with “Test” environment</a:t>
            </a:r>
          </a:p>
          <a:p>
            <a:pPr lvl="2"/>
            <a:r>
              <a:rPr lang="en-US" dirty="0" smtClean="0"/>
              <a:t>Apple </a:t>
            </a:r>
            <a:r>
              <a:rPr lang="en-US" dirty="0" err="1" smtClean="0"/>
              <a:t>MacBook</a:t>
            </a:r>
            <a:r>
              <a:rPr lang="en-US" dirty="0" smtClean="0"/>
              <a:t> Pro</a:t>
            </a:r>
          </a:p>
          <a:p>
            <a:pPr lvl="1"/>
            <a:r>
              <a:rPr lang="en-US" dirty="0" smtClean="0"/>
              <a:t>Familiarize with product under test</a:t>
            </a:r>
          </a:p>
          <a:p>
            <a:pPr lvl="2"/>
            <a:r>
              <a:rPr lang="en-US" dirty="0" err="1" smtClean="0"/>
              <a:t>Nvu</a:t>
            </a:r>
            <a:endParaRPr lang="en-US" dirty="0" smtClean="0"/>
          </a:p>
          <a:p>
            <a:r>
              <a:rPr lang="en-US" dirty="0" smtClean="0"/>
              <a:t>Deliverable:</a:t>
            </a:r>
          </a:p>
          <a:p>
            <a:pPr lvl="1"/>
            <a:r>
              <a:rPr lang="en-US" dirty="0" smtClean="0"/>
              <a:t>Lab Report</a:t>
            </a:r>
          </a:p>
          <a:p>
            <a:pPr lvl="2"/>
            <a:r>
              <a:rPr lang="en-US" dirty="0" smtClean="0"/>
              <a:t>Description of Lab</a:t>
            </a:r>
          </a:p>
          <a:p>
            <a:pPr lvl="2"/>
            <a:r>
              <a:rPr lang="en-US" dirty="0" smtClean="0"/>
              <a:t>Assessment of </a:t>
            </a:r>
            <a:r>
              <a:rPr lang="en-US" smtClean="0"/>
              <a:t>the Product Under Test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Start Laptops in Windows mode</a:t>
            </a:r>
          </a:p>
          <a:p>
            <a:pPr lvl="1"/>
            <a:r>
              <a:rPr lang="en-US" sz="2100" u="sng" dirty="0" smtClean="0">
                <a:hlinkClick r:id="rId2"/>
              </a:rPr>
              <a:t>http://www.cci.uncc.edu/coit_new/techsupport/laptopcarts.cfm</a:t>
            </a:r>
            <a:r>
              <a:rPr lang="en-US" dirty="0" smtClean="0"/>
              <a:t> </a:t>
            </a:r>
          </a:p>
          <a:p>
            <a:pPr lvl="2"/>
            <a:r>
              <a:rPr lang="en-US" dirty="0" smtClean="0"/>
              <a:t>Hold Option key while booting</a:t>
            </a:r>
          </a:p>
          <a:p>
            <a:pPr lvl="2"/>
            <a:r>
              <a:rPr lang="en-US" dirty="0" smtClean="0"/>
              <a:t>Select Windows</a:t>
            </a:r>
          </a:p>
          <a:p>
            <a:pPr eaLnBrk="1" hangingPunct="1"/>
            <a:r>
              <a:rPr lang="en-US" dirty="0" smtClean="0"/>
              <a:t>Find </a:t>
            </a:r>
            <a:r>
              <a:rPr lang="en-US" dirty="0" err="1" smtClean="0"/>
              <a:t>NVu</a:t>
            </a:r>
            <a:r>
              <a:rPr lang="en-US" dirty="0" smtClean="0"/>
              <a:t> product</a:t>
            </a:r>
          </a:p>
          <a:p>
            <a:pPr lvl="1" eaLnBrk="1" hangingPunct="1"/>
            <a:r>
              <a:rPr lang="en-US" dirty="0" smtClean="0"/>
              <a:t>Familiarize with product</a:t>
            </a:r>
          </a:p>
          <a:p>
            <a:pPr lvl="1" eaLnBrk="1" hangingPunct="1"/>
            <a:r>
              <a:rPr lang="en-US" dirty="0" smtClean="0"/>
              <a:t>Do a test of stability</a:t>
            </a:r>
          </a:p>
          <a:p>
            <a:pPr lvl="1" eaLnBrk="1" hangingPunct="1"/>
            <a:r>
              <a:rPr lang="en-US" dirty="0" smtClean="0"/>
              <a:t>Note results for report</a:t>
            </a:r>
          </a:p>
          <a:p>
            <a:pPr eaLnBrk="1" hangingPunct="1"/>
            <a:r>
              <a:rPr lang="en-US" dirty="0" smtClean="0"/>
              <a:t>Assignment:</a:t>
            </a:r>
          </a:p>
          <a:p>
            <a:pPr lvl="1" eaLnBrk="1" hangingPunct="1"/>
            <a:r>
              <a:rPr lang="en-US" dirty="0" smtClean="0"/>
              <a:t>Write an overview of this test session:</a:t>
            </a:r>
          </a:p>
          <a:p>
            <a:pPr lvl="2" eaLnBrk="1" hangingPunct="1"/>
            <a:r>
              <a:rPr lang="en-US" dirty="0" smtClean="0"/>
              <a:t>Procedures</a:t>
            </a:r>
          </a:p>
          <a:p>
            <a:pPr lvl="2" eaLnBrk="1" hangingPunct="1"/>
            <a:r>
              <a:rPr lang="en-US" dirty="0" smtClean="0"/>
              <a:t>Results found</a:t>
            </a:r>
          </a:p>
          <a:p>
            <a:pPr lvl="2" eaLnBrk="1" hangingPunct="1"/>
            <a:r>
              <a:rPr lang="en-US" dirty="0" smtClean="0"/>
              <a:t>Summary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</a:t>
            </a:r>
            <a:r>
              <a:rPr lang="en-US" smtClean="0"/>
              <a:t>	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person on “tester”</a:t>
            </a:r>
          </a:p>
          <a:p>
            <a:pPr lvl="1"/>
            <a:r>
              <a:rPr lang="en-US" dirty="0" smtClean="0"/>
              <a:t>Enter data</a:t>
            </a:r>
          </a:p>
          <a:p>
            <a:pPr lvl="1"/>
            <a:r>
              <a:rPr lang="en-US" dirty="0" smtClean="0"/>
              <a:t>Observe results</a:t>
            </a:r>
          </a:p>
          <a:p>
            <a:pPr lvl="2"/>
            <a:r>
              <a:rPr lang="en-US" dirty="0" smtClean="0"/>
              <a:t>Notice operational deficiencies</a:t>
            </a:r>
          </a:p>
          <a:p>
            <a:r>
              <a:rPr lang="en-US" dirty="0" smtClean="0"/>
              <a:t>One person to observe and direct</a:t>
            </a:r>
          </a:p>
          <a:p>
            <a:pPr lvl="1"/>
            <a:r>
              <a:rPr lang="en-US" dirty="0" smtClean="0"/>
              <a:t>Suggest tactics</a:t>
            </a:r>
          </a:p>
          <a:p>
            <a:pPr lvl="1"/>
            <a:r>
              <a:rPr lang="en-US" dirty="0" smtClean="0"/>
              <a:t>Observe results</a:t>
            </a:r>
          </a:p>
          <a:p>
            <a:pPr lvl="2"/>
            <a:r>
              <a:rPr lang="en-US" dirty="0" smtClean="0"/>
              <a:t>Look for “big picture” deficiencies</a:t>
            </a:r>
          </a:p>
          <a:p>
            <a:pPr lvl="1"/>
            <a:r>
              <a:rPr lang="en-US" dirty="0" smtClean="0"/>
              <a:t>Record results</a:t>
            </a:r>
          </a:p>
          <a:p>
            <a:r>
              <a:rPr lang="en-US" dirty="0" smtClean="0"/>
              <a:t>Periodically switch roles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Write a report on your testing of the NVu product.  Include at least:</a:t>
            </a:r>
          </a:p>
          <a:p>
            <a:pPr lvl="1"/>
            <a:r>
              <a:rPr lang="en-US" dirty="0" smtClean="0"/>
              <a:t>Overview of Test Fest 1 </a:t>
            </a:r>
          </a:p>
          <a:p>
            <a:pPr lvl="2"/>
            <a:r>
              <a:rPr lang="en-US" dirty="0" smtClean="0"/>
              <a:t>Brief review of test environment, product tested</a:t>
            </a:r>
          </a:p>
          <a:p>
            <a:pPr lvl="2"/>
            <a:r>
              <a:rPr lang="en-US" dirty="0" smtClean="0"/>
              <a:t>Include information from product research  (on Web)</a:t>
            </a:r>
          </a:p>
          <a:p>
            <a:pPr lvl="1"/>
            <a:r>
              <a:rPr lang="en-US" dirty="0" smtClean="0"/>
              <a:t>Describe procedures followed </a:t>
            </a:r>
          </a:p>
          <a:p>
            <a:pPr lvl="2"/>
            <a:r>
              <a:rPr lang="en-US" dirty="0" smtClean="0"/>
              <a:t>Include partners name</a:t>
            </a:r>
          </a:p>
          <a:p>
            <a:pPr lvl="1"/>
            <a:r>
              <a:rPr lang="en-US" dirty="0" smtClean="0"/>
              <a:t>Assessment: </a:t>
            </a:r>
          </a:p>
          <a:p>
            <a:pPr lvl="2"/>
            <a:r>
              <a:rPr lang="en-US" dirty="0" smtClean="0"/>
              <a:t>Test environment </a:t>
            </a:r>
          </a:p>
          <a:p>
            <a:pPr lvl="2"/>
            <a:r>
              <a:rPr lang="en-US" dirty="0" smtClean="0"/>
              <a:t>Product </a:t>
            </a:r>
          </a:p>
          <a:p>
            <a:pPr lvl="1"/>
            <a:r>
              <a:rPr lang="en-US" dirty="0" smtClean="0"/>
              <a:t>Summary</a:t>
            </a:r>
          </a:p>
          <a:p>
            <a:pPr lvl="2"/>
            <a:r>
              <a:rPr lang="en-US" dirty="0" smtClean="0"/>
              <a:t>Good/bad product</a:t>
            </a:r>
          </a:p>
          <a:p>
            <a:pPr lvl="2"/>
            <a:r>
              <a:rPr lang="en-US" dirty="0" smtClean="0"/>
              <a:t>Areas for further/specialized testing</a:t>
            </a:r>
          </a:p>
          <a:p>
            <a:pPr lvl="2"/>
            <a:r>
              <a:rPr lang="en-US" dirty="0" smtClean="0"/>
              <a:t>etc.	</a:t>
            </a:r>
          </a:p>
          <a:p>
            <a:r>
              <a:rPr lang="en-US" smtClean="0"/>
              <a:t>Hint: View </a:t>
            </a:r>
            <a:r>
              <a:rPr lang="en-US" dirty="0" smtClean="0"/>
              <a:t>this as a report on an organizations initial efforts to start testing a new product.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451</TotalTime>
  <Words>187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Cascade</vt:lpstr>
      <vt:lpstr>Test Fest 1</vt:lpstr>
      <vt:lpstr>Test Fest 1</vt:lpstr>
      <vt:lpstr>Baseline Rules</vt:lpstr>
      <vt:lpstr>Test Fest 1</vt:lpstr>
      <vt:lpstr>Overview</vt:lpstr>
      <vt:lpstr>Hint s</vt:lpstr>
      <vt:lpstr>Assignment: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Errors</dc:title>
  <dc:creator>tkombol</dc:creator>
  <cp:lastModifiedBy>Information &amp; Technology Services</cp:lastModifiedBy>
  <cp:revision>11</cp:revision>
  <dcterms:created xsi:type="dcterms:W3CDTF">2006-11-20T21:27:25Z</dcterms:created>
  <dcterms:modified xsi:type="dcterms:W3CDTF">2009-02-10T12:48:51Z</dcterms:modified>
</cp:coreProperties>
</file>