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9"/>
  </p:handoutMasterIdLst>
  <p:sldIdLst>
    <p:sldId id="256" r:id="rId2"/>
    <p:sldId id="262" r:id="rId3"/>
    <p:sldId id="257" r:id="rId4"/>
    <p:sldId id="258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ECF82D4-38E5-4A3D-9EF3-BD3263C175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1E0B331-CAAB-4DDE-8768-25217FABAC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17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317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D72679-1EFD-4B6C-93CE-8B389B2A87D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ABF151-B4BF-4E78-8E18-48BD931BEB2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42EFF8-CD34-4232-8080-2BB2F23E00C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1E8B4B-4833-46E2-9C73-0115D0C97B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D93A2-3DFB-4E42-A24B-2A383F9E6F9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D772E5-91C0-424E-9626-83BB2454A39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AF4F74-EAAF-4446-82D1-8EB680AB5C6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0CF729-0D08-4A2E-90FE-DC6CFC6C6FE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3525EC-21FA-4A91-AE4F-92557C6B48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EA6013-9273-4FFB-B5CC-BBE3ACC0A4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fld id="{91447B00-E62F-4577-904A-BDA58DA133F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Fest 2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Fest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81200"/>
            <a:ext cx="7391400" cy="4114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Second of 4 Test Sessions</a:t>
            </a:r>
          </a:p>
          <a:p>
            <a:pPr lvl="1"/>
            <a:r>
              <a:rPr lang="en-US" dirty="0" smtClean="0"/>
              <a:t>Test Fest 1: </a:t>
            </a:r>
          </a:p>
          <a:p>
            <a:pPr lvl="2"/>
            <a:r>
              <a:rPr lang="en-US" dirty="0" smtClean="0"/>
              <a:t>Familiarize with test environment</a:t>
            </a:r>
          </a:p>
          <a:p>
            <a:pPr lvl="2"/>
            <a:r>
              <a:rPr lang="en-US" dirty="0" smtClean="0"/>
              <a:t>Initial NVu product assessment</a:t>
            </a:r>
          </a:p>
          <a:p>
            <a:pPr lvl="1"/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Test Fest 2:</a:t>
            </a:r>
          </a:p>
          <a:p>
            <a:pPr lvl="2"/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Test a specified aspect of NVu</a:t>
            </a:r>
          </a:p>
          <a:p>
            <a:pPr lvl="1"/>
            <a:r>
              <a:rPr lang="en-US" dirty="0" smtClean="0"/>
              <a:t>Test Fest 3:</a:t>
            </a:r>
          </a:p>
          <a:p>
            <a:pPr lvl="2"/>
            <a:r>
              <a:rPr lang="en-US" dirty="0" smtClean="0"/>
              <a:t>Investigate and test and test an aspect of NVu</a:t>
            </a:r>
          </a:p>
          <a:p>
            <a:pPr lvl="1"/>
            <a:r>
              <a:rPr lang="en-US" dirty="0" smtClean="0"/>
              <a:t>Test Fest 4:</a:t>
            </a:r>
          </a:p>
          <a:p>
            <a:pPr lvl="2"/>
            <a:r>
              <a:rPr lang="en-US" dirty="0" smtClean="0"/>
              <a:t>Port the same test done on Test Fest 3 to Mac OS X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people per Laptop</a:t>
            </a:r>
          </a:p>
          <a:p>
            <a:r>
              <a:rPr lang="en-US" dirty="0" smtClean="0"/>
              <a:t>Strict control on leaving room while laptops out</a:t>
            </a:r>
          </a:p>
          <a:p>
            <a:r>
              <a:rPr lang="en-US" dirty="0" smtClean="0"/>
              <a:t>No one leaves until all laptops returned</a:t>
            </a:r>
          </a:p>
          <a:p>
            <a:r>
              <a:rPr lang="en-US" dirty="0" smtClean="0"/>
              <a:t>Warn me 10 minutes before end of class to start shutting down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Fest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Deep test the table function(s)</a:t>
            </a:r>
          </a:p>
          <a:p>
            <a:r>
              <a:rPr lang="en-US" dirty="0" smtClean="0"/>
              <a:t>Deliverable:</a:t>
            </a:r>
          </a:p>
          <a:p>
            <a:pPr lvl="1"/>
            <a:r>
              <a:rPr lang="en-US" dirty="0" smtClean="0"/>
              <a:t>Lab Report</a:t>
            </a:r>
          </a:p>
          <a:p>
            <a:pPr lvl="2"/>
            <a:r>
              <a:rPr lang="en-US" dirty="0" smtClean="0"/>
              <a:t>Description of Lab</a:t>
            </a:r>
          </a:p>
          <a:p>
            <a:pPr lvl="2"/>
            <a:r>
              <a:rPr lang="en-US" dirty="0" smtClean="0"/>
              <a:t>List of test cases / tests</a:t>
            </a:r>
          </a:p>
          <a:p>
            <a:pPr lvl="2"/>
            <a:r>
              <a:rPr lang="en-US" dirty="0" smtClean="0"/>
              <a:t>Results of running tests</a:t>
            </a:r>
          </a:p>
          <a:p>
            <a:pPr lvl="2"/>
            <a:r>
              <a:rPr lang="en-US" dirty="0" smtClean="0"/>
              <a:t>Summary report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</a:t>
            </a:r>
            <a:r>
              <a:rPr lang="en-US" smtClean="0"/>
              <a:t>	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One person on “tester”</a:t>
            </a:r>
          </a:p>
          <a:p>
            <a:pPr lvl="1"/>
            <a:r>
              <a:rPr lang="en-US" dirty="0" smtClean="0"/>
              <a:t>Enter data</a:t>
            </a:r>
          </a:p>
          <a:p>
            <a:pPr lvl="1"/>
            <a:r>
              <a:rPr lang="en-US" dirty="0" smtClean="0"/>
              <a:t>Observe results</a:t>
            </a:r>
          </a:p>
          <a:p>
            <a:pPr lvl="2"/>
            <a:r>
              <a:rPr lang="en-US" dirty="0" smtClean="0"/>
              <a:t>Notice operational deficiencies</a:t>
            </a:r>
          </a:p>
          <a:p>
            <a:r>
              <a:rPr lang="en-US" dirty="0" smtClean="0"/>
              <a:t>One person to observe and direct</a:t>
            </a:r>
          </a:p>
          <a:p>
            <a:pPr lvl="1"/>
            <a:r>
              <a:rPr lang="en-US" dirty="0" smtClean="0"/>
              <a:t>Suggest tactics</a:t>
            </a:r>
          </a:p>
          <a:p>
            <a:pPr lvl="1"/>
            <a:r>
              <a:rPr lang="en-US" dirty="0" smtClean="0"/>
              <a:t>Observe results</a:t>
            </a:r>
          </a:p>
          <a:p>
            <a:pPr lvl="2"/>
            <a:r>
              <a:rPr lang="en-US" dirty="0" smtClean="0"/>
              <a:t>Look for “big picture” deficiencies</a:t>
            </a:r>
          </a:p>
          <a:p>
            <a:pPr lvl="1"/>
            <a:r>
              <a:rPr lang="en-US" dirty="0" smtClean="0"/>
              <a:t>Record results</a:t>
            </a:r>
          </a:p>
          <a:p>
            <a:r>
              <a:rPr lang="en-US" dirty="0" smtClean="0"/>
              <a:t>Periodically switch roles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Fest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524000"/>
            <a:ext cx="7010400" cy="45720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Run Test Cases from HW7</a:t>
            </a:r>
          </a:p>
          <a:p>
            <a:pPr lvl="1"/>
            <a:r>
              <a:rPr lang="en-US" dirty="0" smtClean="0"/>
              <a:t>By now you should have your test cases and tests  defined for tables</a:t>
            </a:r>
          </a:p>
          <a:p>
            <a:pPr lvl="1"/>
            <a:r>
              <a:rPr lang="en-US" dirty="0" smtClean="0"/>
              <a:t>Perhaps not complete</a:t>
            </a:r>
          </a:p>
          <a:p>
            <a:r>
              <a:rPr lang="en-US" dirty="0" smtClean="0"/>
              <a:t>Test Cases: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Area tested</a:t>
            </a:r>
          </a:p>
          <a:p>
            <a:r>
              <a:rPr lang="en-US" dirty="0" smtClean="0"/>
              <a:t>Tests: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What does it do</a:t>
            </a:r>
          </a:p>
          <a:p>
            <a:pPr lvl="1"/>
            <a:r>
              <a:rPr lang="en-US" dirty="0" smtClean="0"/>
              <a:t>Input(s)</a:t>
            </a:r>
          </a:p>
          <a:p>
            <a:pPr lvl="2"/>
            <a:r>
              <a:rPr lang="en-US" dirty="0" smtClean="0"/>
              <a:t>Test values</a:t>
            </a:r>
          </a:p>
          <a:p>
            <a:pPr lvl="2"/>
            <a:r>
              <a:rPr lang="en-US" dirty="0" smtClean="0"/>
              <a:t>Starting state defined</a:t>
            </a:r>
          </a:p>
          <a:p>
            <a:pPr lvl="2"/>
            <a:r>
              <a:rPr lang="en-US" dirty="0" smtClean="0"/>
              <a:t>Sequences</a:t>
            </a:r>
          </a:p>
          <a:p>
            <a:pPr lvl="2"/>
            <a:r>
              <a:rPr lang="en-US" dirty="0" smtClean="0"/>
              <a:t>Test data if needed</a:t>
            </a:r>
          </a:p>
          <a:p>
            <a:pPr lvl="1"/>
            <a:r>
              <a:rPr lang="en-US" dirty="0" smtClean="0"/>
              <a:t>Output(s)</a:t>
            </a:r>
          </a:p>
          <a:p>
            <a:pPr lvl="2"/>
            <a:r>
              <a:rPr lang="en-US" dirty="0" smtClean="0"/>
              <a:t>Expected result</a:t>
            </a:r>
          </a:p>
          <a:p>
            <a:r>
              <a:rPr lang="en-US" dirty="0" smtClean="0"/>
              <a:t>Logs</a:t>
            </a:r>
          </a:p>
          <a:p>
            <a:pPr lvl="1"/>
            <a:r>
              <a:rPr lang="en-US" dirty="0" smtClean="0"/>
              <a:t>Test run</a:t>
            </a:r>
          </a:p>
          <a:p>
            <a:pPr lvl="1"/>
            <a:r>
              <a:rPr lang="en-US" dirty="0" smtClean="0"/>
              <a:t>Who ran</a:t>
            </a:r>
          </a:p>
          <a:p>
            <a:pPr lvl="1"/>
            <a:r>
              <a:rPr lang="en-US" dirty="0" smtClean="0"/>
              <a:t>When run</a:t>
            </a:r>
          </a:p>
          <a:p>
            <a:pPr lvl="1"/>
            <a:r>
              <a:rPr lang="en-US" dirty="0" smtClean="0"/>
              <a:t>Result – pass/fail</a:t>
            </a:r>
          </a:p>
          <a:p>
            <a:pPr lvl="1"/>
            <a:r>
              <a:rPr lang="en-US" dirty="0" smtClean="0"/>
              <a:t>PR generated</a:t>
            </a:r>
          </a:p>
          <a:p>
            <a:pPr lvl="2"/>
            <a:r>
              <a:rPr lang="en-US" dirty="0" smtClean="0"/>
              <a:t>If error detected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Fest 2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Report on executing Test Cases</a:t>
            </a:r>
          </a:p>
          <a:p>
            <a:pPr lvl="1"/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Description of test cases</a:t>
            </a:r>
          </a:p>
          <a:p>
            <a:pPr lvl="2"/>
            <a:r>
              <a:rPr lang="en-US" dirty="0" smtClean="0"/>
              <a:t>Individually listed</a:t>
            </a:r>
          </a:p>
          <a:p>
            <a:pPr lvl="3"/>
            <a:r>
              <a:rPr lang="en-US" dirty="0" smtClean="0"/>
              <a:t>Name</a:t>
            </a:r>
          </a:p>
          <a:p>
            <a:pPr lvl="3"/>
            <a:r>
              <a:rPr lang="en-US" dirty="0" smtClean="0"/>
              <a:t>What is tested</a:t>
            </a:r>
          </a:p>
          <a:p>
            <a:pPr lvl="3"/>
            <a:r>
              <a:rPr lang="en-US" dirty="0" smtClean="0"/>
              <a:t>Why this test</a:t>
            </a:r>
          </a:p>
          <a:p>
            <a:pPr lvl="3"/>
            <a:r>
              <a:rPr lang="en-US" dirty="0" smtClean="0"/>
              <a:t>Inputs/Outputs</a:t>
            </a:r>
          </a:p>
          <a:p>
            <a:pPr lvl="3"/>
            <a:r>
              <a:rPr lang="en-US" dirty="0" smtClean="0"/>
              <a:t>How to run</a:t>
            </a:r>
          </a:p>
          <a:p>
            <a:pPr lvl="3"/>
            <a:r>
              <a:rPr lang="en-US" dirty="0" smtClean="0"/>
              <a:t>What to look for</a:t>
            </a:r>
          </a:p>
          <a:p>
            <a:pPr lvl="1"/>
            <a:r>
              <a:rPr lang="en-US" dirty="0" smtClean="0"/>
              <a:t>Results of running Test Cases</a:t>
            </a:r>
          </a:p>
          <a:p>
            <a:pPr lvl="2"/>
            <a:r>
              <a:rPr lang="en-US" dirty="0" smtClean="0"/>
              <a:t>Tests that passed</a:t>
            </a:r>
          </a:p>
          <a:p>
            <a:pPr lvl="3"/>
            <a:r>
              <a:rPr lang="en-US" dirty="0" smtClean="0"/>
              <a:t>When ran</a:t>
            </a:r>
          </a:p>
          <a:p>
            <a:pPr lvl="3"/>
            <a:r>
              <a:rPr lang="en-US" dirty="0" smtClean="0"/>
              <a:t>Where ran</a:t>
            </a:r>
          </a:p>
          <a:p>
            <a:pPr lvl="3"/>
            <a:r>
              <a:rPr lang="en-US" dirty="0" smtClean="0"/>
              <a:t>Who ran</a:t>
            </a:r>
          </a:p>
          <a:p>
            <a:pPr lvl="2"/>
            <a:r>
              <a:rPr lang="en-US" dirty="0" smtClean="0"/>
              <a:t>Tests that failed</a:t>
            </a:r>
          </a:p>
          <a:p>
            <a:pPr lvl="3"/>
            <a:r>
              <a:rPr lang="en-US" dirty="0" smtClean="0"/>
              <a:t>PTR</a:t>
            </a:r>
          </a:p>
          <a:p>
            <a:pPr lvl="4"/>
            <a:r>
              <a:rPr lang="en-US" dirty="0" smtClean="0"/>
              <a:t>One for each </a:t>
            </a:r>
            <a:r>
              <a:rPr lang="en-US" smtClean="0"/>
              <a:t>error found</a:t>
            </a:r>
            <a:endParaRPr lang="en-US" dirty="0" smtClean="0"/>
          </a:p>
          <a:p>
            <a:pPr lvl="1"/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460</TotalTime>
  <Words>285</Words>
  <Application>Microsoft Office PowerPoint</Application>
  <PresentationFormat>On-screen Show (4:3)</PresentationFormat>
  <Paragraphs>81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Cascade</vt:lpstr>
      <vt:lpstr>Test Fest 2</vt:lpstr>
      <vt:lpstr>Test Fest 2</vt:lpstr>
      <vt:lpstr>Baseline Rules</vt:lpstr>
      <vt:lpstr>Test Fest 2</vt:lpstr>
      <vt:lpstr>Hint s</vt:lpstr>
      <vt:lpstr>Test Fest 2</vt:lpstr>
      <vt:lpstr>Test Fest 2 Report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Errors</dc:title>
  <dc:creator>tkombol</dc:creator>
  <cp:lastModifiedBy>Information &amp; Technology Services</cp:lastModifiedBy>
  <cp:revision>14</cp:revision>
  <dcterms:created xsi:type="dcterms:W3CDTF">2006-11-20T21:27:25Z</dcterms:created>
  <dcterms:modified xsi:type="dcterms:W3CDTF">2009-02-24T12:40:54Z</dcterms:modified>
</cp:coreProperties>
</file>