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4" r:id="rId9"/>
    <p:sldId id="263" r:id="rId10"/>
    <p:sldId id="265" r:id="rId11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7171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2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3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4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5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176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17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CEA249-F1AB-443C-967C-38AA9814590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81C930-8270-478B-AAD0-D5E1055F804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714B9-2EF4-470D-82B2-36AD6258C27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6710A7-361C-4E99-80A0-8E5DA9CD123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3D3DE-7FAB-4066-A41C-930085282DC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E3BDF-D58D-44F2-9F48-464DFFFFBBD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A40F7-F2D8-48F8-86DF-1E567B86D8A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26920-739A-4039-BA5F-A3E6CDB760C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6E5763-2B6F-450E-98F0-008071F96EE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3C865-4D32-48B9-B831-011A04467FB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06727-93AC-437A-8822-9AC7058BB1B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614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4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4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15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615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zh-CN"/>
          </a:p>
        </p:txBody>
      </p:sp>
      <p:sp>
        <p:nvSpPr>
          <p:cNvPr id="615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zh-CN"/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3A189A41-D43D-481F-8082-5010190961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wireshark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wireshark.org/" TargetMode="External"/><Relationship Id="rId7" Type="http://schemas.openxmlformats.org/officeDocument/2006/relationships/image" Target="../media/image5.png"/><Relationship Id="rId2" Type="http://schemas.openxmlformats.org/officeDocument/2006/relationships/hyperlink" Target="http://www.wireshark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Promiscuous_mod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/>
              <a:t>ITIS3100</a:t>
            </a:r>
          </a:p>
          <a:p>
            <a:r>
              <a:rPr lang="en-US" altLang="zh-CN"/>
              <a:t>By Fei Xu</a:t>
            </a:r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057400"/>
            <a:ext cx="7812088" cy="1104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resource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>
                <a:hlinkClick r:id="rId2"/>
              </a:rPr>
              <a:t>http://wiki.wireshark.org</a:t>
            </a:r>
            <a:endParaRPr lang="en-US" altLang="zh-CN"/>
          </a:p>
          <a:p>
            <a:r>
              <a:rPr lang="en-US"/>
              <a:t>Search “wireshark tutorial”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Acknowledge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This document is basically a digest from  “Wireshark User's Guide 25114 for Wireshark 1.0.0”</a:t>
            </a:r>
          </a:p>
          <a:p>
            <a:r>
              <a:rPr lang="en-US" altLang="zh-CN"/>
              <a:t>You can download the software and document at </a:t>
            </a:r>
            <a:r>
              <a:rPr lang="en-US" altLang="zh-CN">
                <a:hlinkClick r:id="rId2"/>
              </a:rPr>
              <a:t>http://www.wireshark.org/</a:t>
            </a:r>
            <a:endParaRPr lang="en-US" altLang="zh-CN"/>
          </a:p>
          <a:p>
            <a:r>
              <a:rPr lang="en-US" altLang="zh-CN">
                <a:hlinkClick r:id="rId3"/>
              </a:rPr>
              <a:t>http://wiki.wireshark.org</a:t>
            </a:r>
            <a:endParaRPr lang="en-US" altLang="zh-CN"/>
          </a:p>
          <a:p>
            <a:r>
              <a:rPr lang="en-US" altLang="zh-CN" sz="1600"/>
              <a:t>All logos and trademarks in this document are property of their respective owner.</a:t>
            </a:r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0" y="533400"/>
            <a:ext cx="20034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0" y="2057400"/>
            <a:ext cx="338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0" y="2514600"/>
            <a:ext cx="338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82000" y="2971800"/>
            <a:ext cx="338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What is Wireshark?</a:t>
            </a: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Wireshark is a network packet/protocol analyzer. </a:t>
            </a:r>
          </a:p>
          <a:p>
            <a:pPr lvl="1"/>
            <a:r>
              <a:rPr lang="en-US" altLang="zh-CN"/>
              <a:t>A network packet analyzer will try to capture network packets and tries to display that packet data as detailed as possible.</a:t>
            </a:r>
          </a:p>
          <a:p>
            <a:r>
              <a:rPr lang="en-US" altLang="zh-CN"/>
              <a:t>Wireshark is perhaps one of the best open source packet analyzers available today for </a:t>
            </a:r>
            <a:r>
              <a:rPr lang="en-US" altLang="zh-CN" b="1"/>
              <a:t>UNIX </a:t>
            </a:r>
            <a:r>
              <a:rPr lang="en-US" altLang="zh-CN"/>
              <a:t>and </a:t>
            </a:r>
            <a:r>
              <a:rPr lang="en-US" altLang="zh-CN" b="1"/>
              <a:t>Windows</a:t>
            </a:r>
            <a:r>
              <a:rPr lang="en-US" altLang="zh-CN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/>
              <a:t>Some intended purposes</a:t>
            </a:r>
            <a:endParaRPr lang="en-US" altLang="zh-CN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/>
              <a:t>network administrators use it to </a:t>
            </a:r>
            <a:r>
              <a:rPr lang="en-US" altLang="zh-CN" sz="2800" b="1"/>
              <a:t>troubleshoot network problems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network security engineers use it to </a:t>
            </a:r>
            <a:r>
              <a:rPr lang="en-US" altLang="zh-CN" sz="2800" b="1"/>
              <a:t>examine security problems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developers use it to </a:t>
            </a:r>
            <a:r>
              <a:rPr lang="en-US" altLang="zh-CN" sz="2800" b="1"/>
              <a:t>debug protocol implementations</a:t>
            </a:r>
          </a:p>
          <a:p>
            <a:pPr>
              <a:lnSpc>
                <a:spcPct val="80000"/>
              </a:lnSpc>
            </a:pPr>
            <a:r>
              <a:rPr lang="en-US" altLang="zh-CN" sz="2800"/>
              <a:t>people use it to </a:t>
            </a:r>
            <a:r>
              <a:rPr lang="en-US" altLang="zh-CN" sz="2800" b="1"/>
              <a:t>learn network protocol </a:t>
            </a:r>
            <a:r>
              <a:rPr lang="en-US" altLang="zh-CN" sz="2800"/>
              <a:t>internals</a:t>
            </a:r>
          </a:p>
          <a:p>
            <a:pPr>
              <a:lnSpc>
                <a:spcPct val="80000"/>
              </a:lnSpc>
            </a:pPr>
            <a:r>
              <a:rPr lang="en-US" altLang="zh-CN" sz="2800" u="sng"/>
              <a:t>Wireshark isn't an intrusion detection system.</a:t>
            </a:r>
          </a:p>
          <a:p>
            <a:pPr>
              <a:lnSpc>
                <a:spcPct val="80000"/>
              </a:lnSpc>
            </a:pPr>
            <a:r>
              <a:rPr lang="en-US" altLang="zh-CN" sz="2800" u="sng"/>
              <a:t>Wireshark will not manipulate things on the network, it will only "measure" things from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Install under Windows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Download</a:t>
            </a:r>
          </a:p>
          <a:p>
            <a:r>
              <a:rPr lang="en-US" altLang="zh-CN"/>
              <a:t>Install</a:t>
            </a:r>
          </a:p>
          <a:p>
            <a:pPr>
              <a:buFont typeface="Wingdings" pitchFamily="2" charset="2"/>
              <a:buNone/>
            </a:pPr>
            <a:endParaRPr lang="en-US" altLang="zh-CN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685800"/>
            <a:ext cx="350520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0" y="2286000"/>
            <a:ext cx="3429000" cy="267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3733800"/>
            <a:ext cx="3538538" cy="27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Install under Debian/ Ubuntu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1"/>
              <a:t># apt-get install wireshark</a:t>
            </a:r>
            <a:r>
              <a:rPr lang="en-US" i="1"/>
              <a:t> </a:t>
            </a: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2667000"/>
            <a:ext cx="4024313" cy="305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4038600"/>
            <a:ext cx="586740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Configuration</a:t>
            </a:r>
          </a:p>
        </p:txBody>
      </p:sp>
      <p:grpSp>
        <p:nvGrpSpPr>
          <p:cNvPr id="12296" name="Group 8"/>
          <p:cNvGrpSpPr>
            <a:grpSpLocks/>
          </p:cNvGrpSpPr>
          <p:nvPr/>
        </p:nvGrpSpPr>
        <p:grpSpPr bwMode="auto">
          <a:xfrm>
            <a:off x="2895600" y="1447800"/>
            <a:ext cx="5934075" cy="5086350"/>
            <a:chOff x="960" y="912"/>
            <a:chExt cx="3738" cy="3204"/>
          </a:xfrm>
        </p:grpSpPr>
        <p:pic>
          <p:nvPicPr>
            <p:cNvPr id="12293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60" y="912"/>
              <a:ext cx="3738" cy="3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294" name="Oval 6"/>
            <p:cNvSpPr>
              <a:spLocks noChangeArrowheads="1"/>
            </p:cNvSpPr>
            <p:nvPr/>
          </p:nvSpPr>
          <p:spPr bwMode="auto">
            <a:xfrm>
              <a:off x="960" y="1656"/>
              <a:ext cx="1680" cy="240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26670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altLang="zh-CN"/>
              <a:t>This checkbox allows you to specify that Wireshark should put the interface in </a:t>
            </a:r>
            <a:r>
              <a:rPr lang="en-US" altLang="zh-CN" b="1"/>
              <a:t>promiscuous</a:t>
            </a:r>
            <a:r>
              <a:rPr lang="en-US" altLang="zh-CN"/>
              <a:t> mode when capturing. If you do not specify this, Wireshark will only capture the packets going to or from your computer (not all packets on your LAN segment).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IMPORTANT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TURN </a:t>
            </a:r>
            <a:r>
              <a:rPr lang="en-US" b="1">
                <a:hlinkClick r:id="rId2"/>
              </a:rPr>
              <a:t>PROMISCUOUS MODE</a:t>
            </a:r>
            <a:r>
              <a:rPr lang="en-US" b="1"/>
              <a:t> OFF! </a:t>
            </a:r>
          </a:p>
          <a:p>
            <a:r>
              <a:rPr lang="en-US" b="1"/>
              <a:t>IF YOU'RE AT WORK, YOUR NETWORK ADMINISTRATOR MAY SEE YOU RUNNING IN PROMISCUOUS MODE AND SOMEBODY MAY DECIDE TO FIRE YOU FOR THAT.</a:t>
            </a:r>
            <a:r>
              <a:rPr lang="en-US"/>
              <a:t>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Live Demo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HTTP</a:t>
            </a:r>
          </a:p>
          <a:p>
            <a:r>
              <a:rPr lang="en-US" altLang="zh-CN"/>
              <a:t>DNS</a:t>
            </a:r>
          </a:p>
          <a:p>
            <a:r>
              <a:rPr lang="en-US" altLang="zh-CN"/>
              <a:t>ARP</a:t>
            </a:r>
          </a:p>
        </p:txBody>
      </p:sp>
      <p:pic>
        <p:nvPicPr>
          <p:cNvPr id="14340" name="Picture 4" descr="shar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3581400"/>
            <a:ext cx="2533650" cy="2533650"/>
          </a:xfrm>
          <a:prstGeom prst="rect">
            <a:avLst/>
          </a:prstGeom>
          <a:noFill/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257800" y="6172200"/>
            <a:ext cx="2673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Photo credit: Jeff Kubina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82</TotalTime>
  <Words>274</Words>
  <Application>Microsoft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宋体</vt:lpstr>
      <vt:lpstr>Times New Roman</vt:lpstr>
      <vt:lpstr>Wingdings</vt:lpstr>
      <vt:lpstr>Watermark</vt:lpstr>
      <vt:lpstr>Slide 1</vt:lpstr>
      <vt:lpstr>Acknowledge</vt:lpstr>
      <vt:lpstr>What is Wireshark?</vt:lpstr>
      <vt:lpstr>Some intended purposes</vt:lpstr>
      <vt:lpstr>Install under Windows</vt:lpstr>
      <vt:lpstr>Install under Debian/ Ubuntu</vt:lpstr>
      <vt:lpstr>Configuration</vt:lpstr>
      <vt:lpstr>IMPORTANT</vt:lpstr>
      <vt:lpstr>Live Demo</vt:lpstr>
      <vt:lpstr>More resource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Information &amp; Technology Services</cp:lastModifiedBy>
  <cp:revision>14</cp:revision>
  <cp:lastPrinted>1601-01-01T00:00:00Z</cp:lastPrinted>
  <dcterms:created xsi:type="dcterms:W3CDTF">1601-01-01T00:00:00Z</dcterms:created>
  <dcterms:modified xsi:type="dcterms:W3CDTF">2008-12-02T18:10:35Z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