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BAB8A4-0023-4743-B161-3FBCA7DB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4BDC5-336F-44C0-8881-FEE399A7B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E0C29-FB07-4C72-83F4-EC349A37C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B22BB-B57F-4903-AA97-E968CCE99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F691A-A88B-4978-A75E-E1DDF895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6884C-984E-4935-891C-B3B56E08F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03A87-163E-4C3F-ADD3-25D5C68CB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85BE4-64C5-4DBA-AC1A-0D4DF705C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F16E2-4FA4-428B-88B1-B41C5D496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5CDC1-3F45-48EB-9EE1-78847CAA9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17462-3D27-4646-BA7A-1C1E8DDF0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68247895-6391-4B3E-BE20-CFED23F15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70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debug_exampl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Debugging</a:t>
            </a:r>
            <a:br>
              <a:rPr lang="en-US" smtClean="0"/>
            </a:br>
            <a:r>
              <a:rPr lang="en-US" smtClean="0"/>
              <a:t>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Problems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 don’t work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 don’t work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Symptom: Clicking an action button doesn’t execute the function in the onclick=… (or onmouseover=…, etc.)</a:t>
            </a:r>
          </a:p>
          <a:p>
            <a:pPr eaLnBrk="1" hangingPunct="1"/>
            <a:r>
              <a:rPr lang="en-US" smtClean="0"/>
              <a:t>Check:</a:t>
            </a:r>
          </a:p>
          <a:p>
            <a:pPr lvl="1" eaLnBrk="1" hangingPunct="1"/>
            <a:r>
              <a:rPr lang="en-US" smtClean="0"/>
              <a:t>Is the syntax right?</a:t>
            </a:r>
          </a:p>
          <a:p>
            <a:pPr lvl="1" eaLnBrk="1" hangingPunct="1"/>
            <a:r>
              <a:rPr lang="en-US" smtClean="0"/>
              <a:t>Is the function spelled the same?</a:t>
            </a:r>
          </a:p>
          <a:p>
            <a:pPr lvl="1" eaLnBrk="1" hangingPunct="1"/>
            <a:r>
              <a:rPr lang="en-US" smtClean="0"/>
              <a:t>Valid name?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 don’t work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Try a methodical approach:</a:t>
            </a:r>
          </a:p>
          <a:p>
            <a:pPr marL="982663" lvl="1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Put some alerts in to see where code is or isn’t working</a:t>
            </a:r>
          </a:p>
          <a:p>
            <a:pPr marL="982663" lvl="1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Comment out all code within function</a:t>
            </a:r>
          </a:p>
          <a:p>
            <a:pPr marL="1347788" lvl="2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If that works, add lines back in.</a:t>
            </a:r>
            <a:br>
              <a:rPr lang="en-US" smtClean="0"/>
            </a:br>
            <a:r>
              <a:rPr lang="en-US" smtClean="0"/>
              <a:t>Be careful to add functionally complete pieces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Tipical Misteaks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Misspelling</a:t>
            </a:r>
          </a:p>
          <a:p>
            <a:pPr eaLnBrk="1" hangingPunct="1"/>
            <a:r>
              <a:rPr lang="en-US" smtClean="0"/>
              <a:t>Trying arithmetic operations on non-numeric objects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 action="ppaction://hlinkfile"/>
              </a:rPr>
              <a:t>debug_example.html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224</TotalTime>
  <Words>93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Axis</vt:lpstr>
      <vt:lpstr>Debugging JavaScript</vt:lpstr>
      <vt:lpstr>Typical Problems</vt:lpstr>
      <vt:lpstr>Functions don’t work</vt:lpstr>
      <vt:lpstr>Functions don’t work</vt:lpstr>
      <vt:lpstr>Tipical Misteaks</vt:lpstr>
      <vt:lpstr>Debug example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Debugging JavaScript</dc:title>
  <dc:creator>Kombol</dc:creator>
  <cp:lastModifiedBy>tkombol</cp:lastModifiedBy>
  <cp:revision>9</cp:revision>
  <dcterms:created xsi:type="dcterms:W3CDTF">2006-04-09T22:21:59Z</dcterms:created>
  <dcterms:modified xsi:type="dcterms:W3CDTF">2011-08-01T14:25:47Z</dcterms:modified>
</cp:coreProperties>
</file>