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61" r:id="rId3"/>
    <p:sldId id="295" r:id="rId4"/>
    <p:sldId id="298" r:id="rId5"/>
    <p:sldId id="294" r:id="rId6"/>
    <p:sldId id="293" r:id="rId7"/>
    <p:sldId id="296" r:id="rId8"/>
    <p:sldId id="297" r:id="rId9"/>
    <p:sldId id="292" r:id="rId10"/>
    <p:sldId id="291" r:id="rId11"/>
    <p:sldId id="286" r:id="rId12"/>
    <p:sldId id="283" r:id="rId13"/>
    <p:sldId id="262" r:id="rId14"/>
    <p:sldId id="290" r:id="rId15"/>
    <p:sldId id="28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7A3742-7537-4961-B36B-024259419D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AAC82-2833-409B-9A45-6D8284DB2C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57157-521D-4655-85C8-5009F6D220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FB8D6-E165-4CFA-8E5E-C32EE1AB4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E4AC-7A51-489A-BCDB-51517983E0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6C5F7-9315-42A5-B085-C90BFFBD7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8E28C-93F6-4698-A9AA-0F1ACE7C6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4B7D9-951E-4AD2-B470-96A565CC4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7D9E-EC8B-4AB9-BEBD-972BC462F0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4272-23AA-4087-89FD-41525C887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00EA3-BF8B-4DD1-A6E1-EA836D277D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6E1A1AA7-4921-480A-8382-8B1FF2855B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30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ngandpolite.com/" TargetMode="External"/><Relationship Id="rId3" Type="http://schemas.openxmlformats.org/officeDocument/2006/relationships/hyperlink" Target="http://www.petplace.com/" TargetMode="External"/><Relationship Id="rId7" Type="http://schemas.openxmlformats.org/officeDocument/2006/relationships/hyperlink" Target="http://webpages.uncc.edu/~atoscano/spring2010/engl4181-5181sec091/january27.html" TargetMode="External"/><Relationship Id="rId2" Type="http://schemas.openxmlformats.org/officeDocument/2006/relationships/hyperlink" Target="http://www.dealcatche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bc.com/" TargetMode="External"/><Relationship Id="rId5" Type="http://schemas.openxmlformats.org/officeDocument/2006/relationships/hyperlink" Target="http://www.2advanced.com/" TargetMode="External"/><Relationship Id="rId4" Type="http://schemas.openxmlformats.org/officeDocument/2006/relationships/hyperlink" Target="http://www.google.com/" TargetMode="External"/><Relationship Id="rId9" Type="http://schemas.openxmlformats.org/officeDocument/2006/relationships/hyperlink" Target="http://www.redenvelop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ctoriassecret.com/" TargetMode="External"/><Relationship Id="rId2" Type="http://schemas.openxmlformats.org/officeDocument/2006/relationships/hyperlink" Target="http://www.col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armeck.org/Departments/MCSO/Home.htm" TargetMode="Externa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news.yahoo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gs.net/" TargetMode="External"/><Relationship Id="rId7" Type="http://schemas.openxmlformats.org/officeDocument/2006/relationships/hyperlink" Target="http://www.giftideacenter.com/" TargetMode="External"/><Relationship Id="rId2" Type="http://schemas.openxmlformats.org/officeDocument/2006/relationships/hyperlink" Target="http://www.xpbargain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ossfit.com/" TargetMode="External"/><Relationship Id="rId5" Type="http://schemas.openxmlformats.org/officeDocument/2006/relationships/hyperlink" Target="http://www.myspace.com/" TargetMode="External"/><Relationship Id="rId4" Type="http://schemas.openxmlformats.org/officeDocument/2006/relationships/hyperlink" Target="http://www.fishproducts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a.com/" TargetMode="External"/><Relationship Id="rId2" Type="http://schemas.openxmlformats.org/officeDocument/2006/relationships/hyperlink" Target="http://sacredfyre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yptonsit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hiostate.247sports.com/" TargetMode="External"/><Relationship Id="rId2" Type="http://schemas.openxmlformats.org/officeDocument/2006/relationships/hyperlink" Target="http://www.esp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ngadget.com/" TargetMode="External"/><Relationship Id="rId4" Type="http://schemas.openxmlformats.org/officeDocument/2006/relationships/hyperlink" Target="http://www.marines.com/ho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blebundle.com/" TargetMode="External"/><Relationship Id="rId2" Type="http://schemas.openxmlformats.org/officeDocument/2006/relationships/hyperlink" Target="http://espn.g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sspro.com/Saltwater-Fishing/_/T-15100000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uckeyefansonly.com/" TargetMode="External"/><Relationship Id="rId2" Type="http://schemas.openxmlformats.org/officeDocument/2006/relationships/hyperlink" Target="http://www.hoopsworl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rge.com/" TargetMode="External"/><Relationship Id="rId4" Type="http://schemas.openxmlformats.org/officeDocument/2006/relationships/hyperlink" Target="http://www.rowanonsite.com/index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ngren.net/" TargetMode="External"/><Relationship Id="rId2" Type="http://schemas.openxmlformats.org/officeDocument/2006/relationships/hyperlink" Target="http://www.kkkla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arkbait.com/indexT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2300-021</a:t>
            </a:r>
            <a:br>
              <a:rPr lang="en-US" dirty="0" smtClean="0"/>
            </a:br>
            <a:r>
              <a:rPr lang="en-US" dirty="0" smtClean="0"/>
              <a:t> Web Assignment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Web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Good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http://www.dealcatcher.com/</a:t>
            </a:r>
            <a:endParaRPr lang="en-US" u="sng" dirty="0" smtClean="0"/>
          </a:p>
          <a:p>
            <a:r>
              <a:rPr lang="en-US" u="sng" dirty="0" smtClean="0">
                <a:hlinkClick r:id="rId3"/>
              </a:rPr>
              <a:t>http://www.petplace.com/</a:t>
            </a:r>
            <a:endParaRPr lang="en-US" u="sng" dirty="0" smtClean="0"/>
          </a:p>
          <a:p>
            <a:r>
              <a:rPr lang="en-US" u="sng" dirty="0" smtClean="0">
                <a:hlinkClick r:id="rId4"/>
              </a:rPr>
              <a:t>http://www.google.com/</a:t>
            </a:r>
            <a:endParaRPr lang="en-US" dirty="0" smtClean="0"/>
          </a:p>
          <a:p>
            <a:r>
              <a:rPr lang="en-US" u="sng" dirty="0" smtClean="0">
                <a:hlinkClick r:id="rId5"/>
              </a:rPr>
              <a:t>http://www.2advanced.com/</a:t>
            </a:r>
            <a:endParaRPr lang="en-US" dirty="0" smtClean="0"/>
          </a:p>
          <a:p>
            <a:r>
              <a:rPr lang="en-US" u="sng" dirty="0" smtClean="0">
                <a:hlinkClick r:id="rId6"/>
              </a:rPr>
              <a:t>www.nbc.com</a:t>
            </a:r>
            <a:endParaRPr lang="en-US" u="sng" dirty="0" smtClean="0"/>
          </a:p>
          <a:p>
            <a:r>
              <a:rPr lang="en-US" u="sng" dirty="0" smtClean="0">
                <a:hlinkClick r:id="rId7"/>
              </a:rPr>
              <a:t>http://webpages.uncc.edu/~atoscano/spring2010/engl4181-5181sec091/january27.html</a:t>
            </a:r>
            <a:r>
              <a:rPr lang="en-US" dirty="0" smtClean="0"/>
              <a:t> </a:t>
            </a:r>
          </a:p>
          <a:p>
            <a:r>
              <a:rPr lang="en-US" u="sng" dirty="0" smtClean="0">
                <a:hlinkClick r:id="rId8"/>
              </a:rPr>
              <a:t>http://www.youngandpolite.com/</a:t>
            </a:r>
            <a:endParaRPr lang="en-US" dirty="0" smtClean="0"/>
          </a:p>
          <a:p>
            <a:r>
              <a:rPr lang="en-US" u="sng" dirty="0" smtClean="0">
                <a:hlinkClick r:id="rId9"/>
              </a:rPr>
              <a:t>http://www.redenvelope.com/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http://www.colts.com/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http://www.victoriassecret.com/</a:t>
            </a:r>
            <a:endParaRPr lang="en-US" dirty="0" smtClean="0"/>
          </a:p>
          <a:p>
            <a:r>
              <a:rPr lang="en-US" u="sng" dirty="0" smtClean="0">
                <a:hlinkClick r:id="rId4"/>
              </a:rPr>
              <a:t>http://news.yahoo.com/</a:t>
            </a:r>
            <a:endParaRPr lang="en-US" dirty="0" smtClean="0"/>
          </a:p>
          <a:p>
            <a:r>
              <a:rPr lang="en-US" u="sng" dirty="0" smtClean="0">
                <a:hlinkClick r:id="rId5"/>
              </a:rPr>
              <a:t>http://en.wikipedia.org/wiki/Main_Page</a:t>
            </a:r>
            <a:endParaRPr lang="en-US" dirty="0" smtClean="0"/>
          </a:p>
          <a:p>
            <a:r>
              <a:rPr lang="en-US" u="sng" dirty="0" smtClean="0">
                <a:hlinkClick r:id="rId6"/>
              </a:rPr>
              <a:t>http://www.charmeck.org/Departments/MCSO/Home.htm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Bad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http://www.xpbargains.com/</a:t>
            </a:r>
            <a:endParaRPr lang="en-US" u="sng" dirty="0" smtClean="0"/>
          </a:p>
          <a:p>
            <a:r>
              <a:rPr lang="en-US" u="sng" dirty="0" smtClean="0">
                <a:hlinkClick r:id="rId3"/>
              </a:rPr>
              <a:t>http://dogs.net/</a:t>
            </a:r>
            <a:endParaRPr lang="en-US" u="sng" dirty="0" smtClean="0"/>
          </a:p>
          <a:p>
            <a:r>
              <a:rPr lang="en-US" u="sng" dirty="0" smtClean="0">
                <a:hlinkClick r:id="rId4"/>
              </a:rPr>
              <a:t>http://www.fishproducts.com/</a:t>
            </a:r>
            <a:endParaRPr lang="en-US" dirty="0" smtClean="0"/>
          </a:p>
          <a:p>
            <a:r>
              <a:rPr lang="en-US" u="sng" dirty="0" smtClean="0">
                <a:hlinkClick r:id="rId5"/>
              </a:rPr>
              <a:t>http://www.myspace.com</a:t>
            </a:r>
            <a:endParaRPr lang="en-US" dirty="0" smtClean="0"/>
          </a:p>
          <a:p>
            <a:r>
              <a:rPr lang="en-US" u="sng" dirty="0" smtClean="0">
                <a:hlinkClick r:id="rId6"/>
              </a:rPr>
              <a:t>http://www.crossfit.com/</a:t>
            </a:r>
            <a:endParaRPr lang="en-US" dirty="0" smtClean="0"/>
          </a:p>
          <a:p>
            <a:r>
              <a:rPr lang="en-US" u="sng" dirty="0" smtClean="0">
                <a:hlinkClick r:id="rId7"/>
              </a:rPr>
              <a:t>http://www.giftideacenter.com/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http://sacredfyre.net/</a:t>
            </a:r>
            <a:r>
              <a:rPr lang="en-US" dirty="0" smtClean="0"/>
              <a:t> </a:t>
            </a:r>
          </a:p>
          <a:p>
            <a:r>
              <a:rPr lang="en-US" u="sng" dirty="0" smtClean="0">
                <a:hlinkClick r:id="rId3"/>
              </a:rPr>
              <a:t>http://www.nba.com/</a:t>
            </a:r>
            <a:endParaRPr lang="en-US" u="sng" dirty="0" smtClean="0"/>
          </a:p>
          <a:p>
            <a:r>
              <a:rPr lang="en-US" u="sng" smtClean="0">
                <a:hlinkClick r:id="rId4"/>
              </a:rPr>
              <a:t>http://www.kryptonsite.com/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Good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http://www.espn.com</a:t>
            </a:r>
            <a:endParaRPr lang="en-US" dirty="0" smtClean="0"/>
          </a:p>
          <a:p>
            <a:pPr lvl="1"/>
            <a:r>
              <a:rPr lang="en-US" dirty="0" smtClean="0"/>
              <a:t>Rodney Hobbs</a:t>
            </a:r>
          </a:p>
          <a:p>
            <a:r>
              <a:rPr lang="en-US" dirty="0" smtClean="0">
                <a:hlinkClick r:id="rId3"/>
              </a:rPr>
              <a:t>http://ohiostate.247sports.com/</a:t>
            </a:r>
            <a:endParaRPr lang="en-US" dirty="0" smtClean="0"/>
          </a:p>
          <a:p>
            <a:pPr lvl="1"/>
            <a:r>
              <a:rPr lang="en-US" dirty="0" smtClean="0"/>
              <a:t>David Murray</a:t>
            </a:r>
          </a:p>
          <a:p>
            <a:r>
              <a:rPr lang="en-US" dirty="0" smtClean="0">
                <a:hlinkClick r:id="rId4"/>
              </a:rPr>
              <a:t>http://www.marines.com/home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Jason Varner</a:t>
            </a:r>
          </a:p>
          <a:p>
            <a:r>
              <a:rPr lang="en-US" dirty="0" smtClean="0">
                <a:hlinkClick r:id="rId5"/>
              </a:rPr>
              <a:t>http://www.engadget.com/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Hussain Al-Nasser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http://espn.go.com</a:t>
            </a:r>
            <a:endParaRPr lang="en-US" dirty="0" smtClean="0"/>
          </a:p>
          <a:p>
            <a:pPr lvl="1"/>
            <a:r>
              <a:rPr lang="en-US" dirty="0" smtClean="0"/>
              <a:t>Edward </a:t>
            </a:r>
            <a:r>
              <a:rPr lang="en-US" dirty="0" smtClean="0"/>
              <a:t>Brinson</a:t>
            </a:r>
          </a:p>
          <a:p>
            <a:r>
              <a:rPr lang="en-US" dirty="0" smtClean="0">
                <a:hlinkClick r:id="rId3"/>
              </a:rPr>
              <a:t>http://www.humblebundle.com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Daniel Morgan</a:t>
            </a:r>
          </a:p>
          <a:p>
            <a:r>
              <a:rPr lang="en-US" dirty="0" smtClean="0">
                <a:hlinkClick r:id="rId4"/>
              </a:rPr>
              <a:t>http://basspro.com/Saltwater-Fishing/_/</a:t>
            </a:r>
            <a:r>
              <a:rPr lang="en-US" dirty="0" smtClean="0">
                <a:hlinkClick r:id="rId4"/>
              </a:rPr>
              <a:t>T-151000000</a:t>
            </a:r>
            <a:endParaRPr lang="en-US" dirty="0" smtClean="0"/>
          </a:p>
          <a:p>
            <a:pPr lvl="1"/>
            <a:r>
              <a:rPr lang="en-US" dirty="0" smtClean="0"/>
              <a:t>Danny Xiong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98"/>
            <a:ext cx="8534399" cy="6841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Bad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http://www.hoopsworld.com/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Rodney Hobbs</a:t>
            </a:r>
          </a:p>
          <a:p>
            <a:r>
              <a:rPr lang="en-US" dirty="0" smtClean="0">
                <a:hlinkClick r:id="rId3"/>
              </a:rPr>
              <a:t>http://buckeyefansonly.com/</a:t>
            </a:r>
            <a:endParaRPr lang="en-US" dirty="0" smtClean="0"/>
          </a:p>
          <a:p>
            <a:pPr lvl="1"/>
            <a:r>
              <a:rPr lang="en-US" dirty="0" smtClean="0"/>
              <a:t>David Murray</a:t>
            </a:r>
          </a:p>
          <a:p>
            <a:r>
              <a:rPr lang="en-US" dirty="0" smtClean="0">
                <a:hlinkClick r:id="rId4"/>
              </a:rPr>
              <a:t>http://www.rowanonsite.com/index.html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Jason Varner</a:t>
            </a:r>
          </a:p>
          <a:p>
            <a:r>
              <a:rPr lang="en-US" dirty="0" smtClean="0">
                <a:hlinkClick r:id="rId5"/>
              </a:rPr>
              <a:t>http://blorge.com/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Hussain Al-Nasser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http://www.kkklan.com</a:t>
            </a:r>
            <a:endParaRPr lang="en-US" dirty="0" smtClean="0"/>
          </a:p>
          <a:p>
            <a:pPr lvl="1"/>
            <a:r>
              <a:rPr lang="en-US" dirty="0" smtClean="0"/>
              <a:t>Edward Brinson</a:t>
            </a:r>
          </a:p>
          <a:p>
            <a:r>
              <a:rPr lang="en-US" dirty="0" smtClean="0">
                <a:hlinkClick r:id="rId3"/>
              </a:rPr>
              <a:t>http://www.arngren.net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Daniel Morgan</a:t>
            </a:r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www.charkbait.com/indexT.htm</a:t>
            </a:r>
            <a:endParaRPr lang="en-US" dirty="0" smtClean="0"/>
          </a:p>
          <a:p>
            <a:pPr lvl="1"/>
            <a:r>
              <a:rPr lang="en-US" dirty="0" smtClean="0"/>
              <a:t>Danny Xiong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Past Semesters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1739</TotalTime>
  <Words>180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Network</vt:lpstr>
      <vt:lpstr>2300-021  Web Assignment</vt:lpstr>
      <vt:lpstr>Good</vt:lpstr>
      <vt:lpstr>Good</vt:lpstr>
      <vt:lpstr>Good</vt:lpstr>
      <vt:lpstr>Slide 5</vt:lpstr>
      <vt:lpstr>Bad</vt:lpstr>
      <vt:lpstr>Bad</vt:lpstr>
      <vt:lpstr>Bad</vt:lpstr>
      <vt:lpstr>From Past Semesters</vt:lpstr>
      <vt:lpstr>Good</vt:lpstr>
      <vt:lpstr>Good</vt:lpstr>
      <vt:lpstr>Good</vt:lpstr>
      <vt:lpstr>Bad</vt:lpstr>
      <vt:lpstr>Bad</vt:lpstr>
      <vt:lpstr>Bad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2300 Web Assignment</dc:title>
  <dc:creator>tkombol</dc:creator>
  <cp:lastModifiedBy>tkombol</cp:lastModifiedBy>
  <cp:revision>127</cp:revision>
  <dcterms:created xsi:type="dcterms:W3CDTF">2006-08-22T21:06:23Z</dcterms:created>
  <dcterms:modified xsi:type="dcterms:W3CDTF">2012-07-05T20:46:58Z</dcterms:modified>
</cp:coreProperties>
</file>