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59" r:id="rId6"/>
    <p:sldId id="261" r:id="rId7"/>
    <p:sldId id="269" r:id="rId8"/>
    <p:sldId id="267" r:id="rId9"/>
    <p:sldId id="268" r:id="rId10"/>
    <p:sldId id="262" r:id="rId11"/>
    <p:sldId id="264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6B58B8-F47D-48C6-A5BA-C0B8D8BF35DA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61DBB88-70F8-4F61-92DD-67CBDBEA29F1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 smtClean="0"/>
            <a:t>Grades.htm</a:t>
          </a:r>
          <a:endParaRPr lang="en-US" dirty="0"/>
        </a:p>
      </dgm:t>
    </dgm:pt>
    <dgm:pt modelId="{DC42FBC5-A4C7-4E5C-8107-A73D79083E4A}" type="parTrans" cxnId="{14F57AFC-3BE2-49EC-8334-095B1DC89393}">
      <dgm:prSet/>
      <dgm:spPr/>
      <dgm:t>
        <a:bodyPr/>
        <a:lstStyle/>
        <a:p>
          <a:endParaRPr lang="en-US"/>
        </a:p>
      </dgm:t>
    </dgm:pt>
    <dgm:pt modelId="{DB08247E-98F6-45D0-B922-320CB0CFE3A9}" type="sibTrans" cxnId="{14F57AFC-3BE2-49EC-8334-095B1DC89393}">
      <dgm:prSet/>
      <dgm:spPr/>
      <dgm:t>
        <a:bodyPr/>
        <a:lstStyle/>
        <a:p>
          <a:endParaRPr lang="en-US"/>
        </a:p>
      </dgm:t>
    </dgm:pt>
    <dgm:pt modelId="{66753CFC-521F-4B58-B370-9913A2F7C98C}">
      <dgm:prSet phldrT="[Text]"/>
      <dgm:spPr/>
      <dgm:t>
        <a:bodyPr/>
        <a:lstStyle/>
        <a:p>
          <a:r>
            <a:rPr lang="en-US" dirty="0" smtClean="0"/>
            <a:t>Display_Students.php</a:t>
          </a:r>
          <a:endParaRPr lang="en-US" dirty="0"/>
        </a:p>
      </dgm:t>
    </dgm:pt>
    <dgm:pt modelId="{30867A0A-EEF1-4BAA-92B8-3D214FCBCA07}" type="parTrans" cxnId="{55DEE1CA-6E6B-42E2-A42F-B5E07515D735}">
      <dgm:prSet/>
      <dgm:spPr/>
      <dgm:t>
        <a:bodyPr/>
        <a:lstStyle/>
        <a:p>
          <a:endParaRPr lang="en-US"/>
        </a:p>
      </dgm:t>
    </dgm:pt>
    <dgm:pt modelId="{D5E00072-55B4-4DFF-9649-1ECA01B08C7B}" type="sibTrans" cxnId="{55DEE1CA-6E6B-42E2-A42F-B5E07515D735}">
      <dgm:prSet/>
      <dgm:spPr/>
      <dgm:t>
        <a:bodyPr/>
        <a:lstStyle/>
        <a:p>
          <a:endParaRPr lang="en-US"/>
        </a:p>
      </dgm:t>
    </dgm:pt>
    <dgm:pt modelId="{354BBCF4-AE37-49B8-BBA1-F6356967A2D7}">
      <dgm:prSet phldrT="[Text]"/>
      <dgm:spPr/>
      <dgm:t>
        <a:bodyPr/>
        <a:lstStyle/>
        <a:p>
          <a:r>
            <a:rPr lang="en-US" dirty="0" smtClean="0"/>
            <a:t>Select_Student_For_Grade.php</a:t>
          </a:r>
          <a:endParaRPr lang="en-US" dirty="0"/>
        </a:p>
      </dgm:t>
    </dgm:pt>
    <dgm:pt modelId="{4900F7EB-3520-467A-86D3-26B7F08B822B}" type="parTrans" cxnId="{5E18CE44-5CA2-4DC4-8A8A-B517DB8AF55E}">
      <dgm:prSet/>
      <dgm:spPr/>
      <dgm:t>
        <a:bodyPr/>
        <a:lstStyle/>
        <a:p>
          <a:endParaRPr lang="en-US"/>
        </a:p>
      </dgm:t>
    </dgm:pt>
    <dgm:pt modelId="{CF136E02-B8FC-40FB-9423-5C5AEBA66F45}" type="sibTrans" cxnId="{5E18CE44-5CA2-4DC4-8A8A-B517DB8AF55E}">
      <dgm:prSet/>
      <dgm:spPr/>
      <dgm:t>
        <a:bodyPr/>
        <a:lstStyle/>
        <a:p>
          <a:endParaRPr lang="en-US"/>
        </a:p>
      </dgm:t>
    </dgm:pt>
    <dgm:pt modelId="{A63461A8-DC6A-40F2-BFA7-85ED0986BE77}">
      <dgm:prSet phldrT="[Text]"/>
      <dgm:spPr/>
      <dgm:t>
        <a:bodyPr/>
        <a:lstStyle/>
        <a:p>
          <a:r>
            <a:rPr lang="en-US" dirty="0" smtClean="0"/>
            <a:t>DisplayStudentGrades.php</a:t>
          </a:r>
          <a:endParaRPr lang="en-US" dirty="0"/>
        </a:p>
      </dgm:t>
    </dgm:pt>
    <dgm:pt modelId="{30634B44-0093-4245-9CE9-01376D9BA7BF}" type="parTrans" cxnId="{A46B6938-E780-4F59-ACD2-805D4D5CCCD5}">
      <dgm:prSet/>
      <dgm:spPr/>
      <dgm:t>
        <a:bodyPr/>
        <a:lstStyle/>
        <a:p>
          <a:endParaRPr lang="en-US"/>
        </a:p>
      </dgm:t>
    </dgm:pt>
    <dgm:pt modelId="{4EE1476D-F0CC-4768-B336-D4387B9956BC}" type="sibTrans" cxnId="{A46B6938-E780-4F59-ACD2-805D4D5CCCD5}">
      <dgm:prSet/>
      <dgm:spPr/>
      <dgm:t>
        <a:bodyPr/>
        <a:lstStyle/>
        <a:p>
          <a:endParaRPr lang="en-US"/>
        </a:p>
      </dgm:t>
    </dgm:pt>
    <dgm:pt modelId="{AFD22C28-0CB8-4E8B-9B41-F95929DEB19F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 smtClean="0"/>
            <a:t>Enter_Grade_Student.htm</a:t>
          </a:r>
        </a:p>
      </dgm:t>
    </dgm:pt>
    <dgm:pt modelId="{9BE06FF9-8A3F-4717-A288-04DC148073DB}" type="parTrans" cxnId="{7CF139A2-4188-4EBF-8E53-99D19DA4B4B5}">
      <dgm:prSet/>
      <dgm:spPr/>
      <dgm:t>
        <a:bodyPr/>
        <a:lstStyle/>
        <a:p>
          <a:endParaRPr lang="en-US"/>
        </a:p>
      </dgm:t>
    </dgm:pt>
    <dgm:pt modelId="{1D6C0381-C7F5-4D07-B491-1D8C05C0CCFB}" type="sibTrans" cxnId="{7CF139A2-4188-4EBF-8E53-99D19DA4B4B5}">
      <dgm:prSet/>
      <dgm:spPr/>
      <dgm:t>
        <a:bodyPr/>
        <a:lstStyle/>
        <a:p>
          <a:endParaRPr lang="en-US"/>
        </a:p>
      </dgm:t>
    </dgm:pt>
    <dgm:pt modelId="{9DA97CB9-2975-45AD-B955-40C185815FB2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 smtClean="0"/>
            <a:t>Add_Student_Form.htm</a:t>
          </a:r>
        </a:p>
      </dgm:t>
    </dgm:pt>
    <dgm:pt modelId="{B3306340-28F4-43E2-B8C5-A754E80C5347}" type="parTrans" cxnId="{611184A9-709E-41DB-B4C6-7699AF71295F}">
      <dgm:prSet/>
      <dgm:spPr/>
      <dgm:t>
        <a:bodyPr/>
        <a:lstStyle/>
        <a:p>
          <a:endParaRPr lang="en-US"/>
        </a:p>
      </dgm:t>
    </dgm:pt>
    <dgm:pt modelId="{3F164EE2-EF50-4234-9E6F-D3B84D83FD5D}" type="sibTrans" cxnId="{611184A9-709E-41DB-B4C6-7699AF71295F}">
      <dgm:prSet/>
      <dgm:spPr/>
      <dgm:t>
        <a:bodyPr/>
        <a:lstStyle/>
        <a:p>
          <a:endParaRPr lang="en-US"/>
        </a:p>
      </dgm:t>
    </dgm:pt>
    <dgm:pt modelId="{9A525F20-F621-459C-8E30-023C7FD8112F}">
      <dgm:prSet phldrT="[Text]"/>
      <dgm:spPr/>
      <dgm:t>
        <a:bodyPr/>
        <a:lstStyle/>
        <a:p>
          <a:r>
            <a:rPr lang="en-US" dirty="0" smtClean="0"/>
            <a:t>addStudent.php</a:t>
          </a:r>
        </a:p>
      </dgm:t>
    </dgm:pt>
    <dgm:pt modelId="{6F88421F-C133-42A0-BEA2-2E1EC4604BAE}" type="parTrans" cxnId="{A261C2CA-075C-405D-A390-8657BC21FA29}">
      <dgm:prSet/>
      <dgm:spPr/>
      <dgm:t>
        <a:bodyPr/>
        <a:lstStyle/>
        <a:p>
          <a:endParaRPr lang="en-US"/>
        </a:p>
      </dgm:t>
    </dgm:pt>
    <dgm:pt modelId="{A0D6B6D8-FFEB-4DF8-804B-558748D8E03A}" type="sibTrans" cxnId="{A261C2CA-075C-405D-A390-8657BC21FA29}">
      <dgm:prSet/>
      <dgm:spPr/>
      <dgm:t>
        <a:bodyPr/>
        <a:lstStyle/>
        <a:p>
          <a:endParaRPr lang="en-US"/>
        </a:p>
      </dgm:t>
    </dgm:pt>
    <dgm:pt modelId="{C013C7C5-EF59-4F79-94AA-79C6385E2B67}">
      <dgm:prSet phldrT="[Text]"/>
      <dgm:spPr>
        <a:solidFill>
          <a:srgbClr val="7030A0"/>
        </a:solidFill>
      </dgm:spPr>
      <dgm:t>
        <a:bodyPr/>
        <a:lstStyle/>
        <a:p>
          <a:r>
            <a:rPr lang="en-US" dirty="0" smtClean="0"/>
            <a:t>Under development</a:t>
          </a:r>
        </a:p>
      </dgm:t>
    </dgm:pt>
    <dgm:pt modelId="{AB44250D-A82C-4B50-91E0-890ABFB0A019}" type="parTrans" cxnId="{1FEFCEFF-F5CA-4AE3-A45E-8D3E22A31E32}">
      <dgm:prSet/>
      <dgm:spPr/>
    </dgm:pt>
    <dgm:pt modelId="{EB961A14-68E7-4330-BA6C-3B188037E3D6}" type="sibTrans" cxnId="{1FEFCEFF-F5CA-4AE3-A45E-8D3E22A31E32}">
      <dgm:prSet/>
      <dgm:spPr/>
    </dgm:pt>
    <dgm:pt modelId="{A95300EC-C751-495B-AA61-0B70335F8086}" type="pres">
      <dgm:prSet presAssocID="{7D6B58B8-F47D-48C6-A5BA-C0B8D8BF35DA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8AFC8D2-4535-47FE-B6E7-4D2C3BF13463}" type="pres">
      <dgm:prSet presAssocID="{7D6B58B8-F47D-48C6-A5BA-C0B8D8BF35DA}" presName="hierFlow" presStyleCnt="0"/>
      <dgm:spPr/>
    </dgm:pt>
    <dgm:pt modelId="{B253127B-9F56-4AEE-88B2-5DE72E6226C2}" type="pres">
      <dgm:prSet presAssocID="{7D6B58B8-F47D-48C6-A5BA-C0B8D8BF35DA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CB82193F-8097-4157-8A88-E657AEC31842}" type="pres">
      <dgm:prSet presAssocID="{A61DBB88-70F8-4F61-92DD-67CBDBEA29F1}" presName="Name14" presStyleCnt="0"/>
      <dgm:spPr/>
    </dgm:pt>
    <dgm:pt modelId="{5069CF46-1239-42D1-AE8C-1F4F092A074E}" type="pres">
      <dgm:prSet presAssocID="{A61DBB88-70F8-4F61-92DD-67CBDBEA29F1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24BFBC-68AE-42F4-8344-4B109C9246D3}" type="pres">
      <dgm:prSet presAssocID="{A61DBB88-70F8-4F61-92DD-67CBDBEA29F1}" presName="hierChild2" presStyleCnt="0"/>
      <dgm:spPr/>
    </dgm:pt>
    <dgm:pt modelId="{D8A397E9-DE53-488D-BB96-195CA89AE0DC}" type="pres">
      <dgm:prSet presAssocID="{30867A0A-EEF1-4BAA-92B8-3D214FCBCA07}" presName="Name19" presStyleLbl="parChTrans1D2" presStyleIdx="0" presStyleCnt="4"/>
      <dgm:spPr/>
      <dgm:t>
        <a:bodyPr/>
        <a:lstStyle/>
        <a:p>
          <a:endParaRPr lang="en-US"/>
        </a:p>
      </dgm:t>
    </dgm:pt>
    <dgm:pt modelId="{DABD58F1-05A4-4ACC-BA51-29B30433D22C}" type="pres">
      <dgm:prSet presAssocID="{66753CFC-521F-4B58-B370-9913A2F7C98C}" presName="Name21" presStyleCnt="0"/>
      <dgm:spPr/>
    </dgm:pt>
    <dgm:pt modelId="{11F0F33B-A304-43E9-A70E-BC287721A3DA}" type="pres">
      <dgm:prSet presAssocID="{66753CFC-521F-4B58-B370-9913A2F7C98C}" presName="level2Shape" presStyleLbl="node2" presStyleIdx="0" presStyleCnt="4"/>
      <dgm:spPr/>
      <dgm:t>
        <a:bodyPr/>
        <a:lstStyle/>
        <a:p>
          <a:endParaRPr lang="en-US"/>
        </a:p>
      </dgm:t>
    </dgm:pt>
    <dgm:pt modelId="{49E53E0D-F3BB-4ABD-A6AE-A7D70B17CD75}" type="pres">
      <dgm:prSet presAssocID="{66753CFC-521F-4B58-B370-9913A2F7C98C}" presName="hierChild3" presStyleCnt="0"/>
      <dgm:spPr/>
    </dgm:pt>
    <dgm:pt modelId="{2AE824BE-8E3B-4A47-8EF6-9EA8AAB3B66B}" type="pres">
      <dgm:prSet presAssocID="{4900F7EB-3520-467A-86D3-26B7F08B822B}" presName="Name19" presStyleLbl="parChTrans1D2" presStyleIdx="1" presStyleCnt="4"/>
      <dgm:spPr/>
      <dgm:t>
        <a:bodyPr/>
        <a:lstStyle/>
        <a:p>
          <a:endParaRPr lang="en-US"/>
        </a:p>
      </dgm:t>
    </dgm:pt>
    <dgm:pt modelId="{C26B6854-D059-4B63-AD83-69CB3427F55A}" type="pres">
      <dgm:prSet presAssocID="{354BBCF4-AE37-49B8-BBA1-F6356967A2D7}" presName="Name21" presStyleCnt="0"/>
      <dgm:spPr/>
    </dgm:pt>
    <dgm:pt modelId="{3E55BE18-9247-438F-A8B3-1FA39F4F8C21}" type="pres">
      <dgm:prSet presAssocID="{354BBCF4-AE37-49B8-BBA1-F6356967A2D7}" presName="level2Shape" presStyleLbl="node2" presStyleIdx="1" presStyleCnt="4"/>
      <dgm:spPr/>
      <dgm:t>
        <a:bodyPr/>
        <a:lstStyle/>
        <a:p>
          <a:endParaRPr lang="en-US"/>
        </a:p>
      </dgm:t>
    </dgm:pt>
    <dgm:pt modelId="{75A7361A-B169-4CC1-93E4-709C95FF13E7}" type="pres">
      <dgm:prSet presAssocID="{354BBCF4-AE37-49B8-BBA1-F6356967A2D7}" presName="hierChild3" presStyleCnt="0"/>
      <dgm:spPr/>
    </dgm:pt>
    <dgm:pt modelId="{4BDBAB64-052F-4BF9-8AFB-20817EE94635}" type="pres">
      <dgm:prSet presAssocID="{30634B44-0093-4245-9CE9-01376D9BA7BF}" presName="Name19" presStyleLbl="parChTrans1D3" presStyleIdx="0" presStyleCnt="3"/>
      <dgm:spPr/>
      <dgm:t>
        <a:bodyPr/>
        <a:lstStyle/>
        <a:p>
          <a:endParaRPr lang="en-US"/>
        </a:p>
      </dgm:t>
    </dgm:pt>
    <dgm:pt modelId="{F111CFAE-B58D-4012-BCBC-4EC5A2648123}" type="pres">
      <dgm:prSet presAssocID="{A63461A8-DC6A-40F2-BFA7-85ED0986BE77}" presName="Name21" presStyleCnt="0"/>
      <dgm:spPr/>
    </dgm:pt>
    <dgm:pt modelId="{4331439E-169D-4F31-A067-60B75E249D3A}" type="pres">
      <dgm:prSet presAssocID="{A63461A8-DC6A-40F2-BFA7-85ED0986BE77}" presName="level2Shape" presStyleLbl="node3" presStyleIdx="0" presStyleCnt="3"/>
      <dgm:spPr/>
      <dgm:t>
        <a:bodyPr/>
        <a:lstStyle/>
        <a:p>
          <a:endParaRPr lang="en-US"/>
        </a:p>
      </dgm:t>
    </dgm:pt>
    <dgm:pt modelId="{E82C2FE7-DA6B-4A5C-9DA2-19EF5103A61F}" type="pres">
      <dgm:prSet presAssocID="{A63461A8-DC6A-40F2-BFA7-85ED0986BE77}" presName="hierChild3" presStyleCnt="0"/>
      <dgm:spPr/>
    </dgm:pt>
    <dgm:pt modelId="{3710072D-E50E-4013-9FB1-F77E533B6D41}" type="pres">
      <dgm:prSet presAssocID="{9BE06FF9-8A3F-4717-A288-04DC148073DB}" presName="Name19" presStyleLbl="parChTrans1D2" presStyleIdx="2" presStyleCnt="4"/>
      <dgm:spPr/>
      <dgm:t>
        <a:bodyPr/>
        <a:lstStyle/>
        <a:p>
          <a:endParaRPr lang="en-US"/>
        </a:p>
      </dgm:t>
    </dgm:pt>
    <dgm:pt modelId="{1C164295-341A-4F80-BBB8-5845B4AA30DD}" type="pres">
      <dgm:prSet presAssocID="{AFD22C28-0CB8-4E8B-9B41-F95929DEB19F}" presName="Name21" presStyleCnt="0"/>
      <dgm:spPr/>
    </dgm:pt>
    <dgm:pt modelId="{E46BABC8-4748-4288-8E57-CF18E0F2AF68}" type="pres">
      <dgm:prSet presAssocID="{AFD22C28-0CB8-4E8B-9B41-F95929DEB19F}" presName="level2Shape" presStyleLbl="node2" presStyleIdx="2" presStyleCnt="4"/>
      <dgm:spPr/>
      <dgm:t>
        <a:bodyPr/>
        <a:lstStyle/>
        <a:p>
          <a:endParaRPr lang="en-US"/>
        </a:p>
      </dgm:t>
    </dgm:pt>
    <dgm:pt modelId="{E1E272E0-A887-4C1B-A14E-E66D642C44F7}" type="pres">
      <dgm:prSet presAssocID="{AFD22C28-0CB8-4E8B-9B41-F95929DEB19F}" presName="hierChild3" presStyleCnt="0"/>
      <dgm:spPr/>
    </dgm:pt>
    <dgm:pt modelId="{57D749B6-EFC1-4409-9D1E-2C4AFAAE7F85}" type="pres">
      <dgm:prSet presAssocID="{AB44250D-A82C-4B50-91E0-890ABFB0A019}" presName="Name19" presStyleLbl="parChTrans1D3" presStyleIdx="1" presStyleCnt="3"/>
      <dgm:spPr/>
    </dgm:pt>
    <dgm:pt modelId="{F7A51522-E448-4D64-AF6F-0744EF268B82}" type="pres">
      <dgm:prSet presAssocID="{C013C7C5-EF59-4F79-94AA-79C6385E2B67}" presName="Name21" presStyleCnt="0"/>
      <dgm:spPr/>
    </dgm:pt>
    <dgm:pt modelId="{379AEE53-02C2-40F3-9CEF-8FD4DCAC10C2}" type="pres">
      <dgm:prSet presAssocID="{C013C7C5-EF59-4F79-94AA-79C6385E2B67}" presName="level2Shape" presStyleLbl="node3" presStyleIdx="1" presStyleCnt="3"/>
      <dgm:spPr/>
      <dgm:t>
        <a:bodyPr/>
        <a:lstStyle/>
        <a:p>
          <a:endParaRPr lang="en-US"/>
        </a:p>
      </dgm:t>
    </dgm:pt>
    <dgm:pt modelId="{EDA1C85A-2A98-49F8-9BA8-CB8631350834}" type="pres">
      <dgm:prSet presAssocID="{C013C7C5-EF59-4F79-94AA-79C6385E2B67}" presName="hierChild3" presStyleCnt="0"/>
      <dgm:spPr/>
    </dgm:pt>
    <dgm:pt modelId="{84A2939C-A0DF-4B90-8263-08ECAE954549}" type="pres">
      <dgm:prSet presAssocID="{B3306340-28F4-43E2-B8C5-A754E80C5347}" presName="Name19" presStyleLbl="parChTrans1D2" presStyleIdx="3" presStyleCnt="4"/>
      <dgm:spPr/>
      <dgm:t>
        <a:bodyPr/>
        <a:lstStyle/>
        <a:p>
          <a:endParaRPr lang="en-US"/>
        </a:p>
      </dgm:t>
    </dgm:pt>
    <dgm:pt modelId="{01A33794-72C9-43E8-B05D-141A48FFCA88}" type="pres">
      <dgm:prSet presAssocID="{9DA97CB9-2975-45AD-B955-40C185815FB2}" presName="Name21" presStyleCnt="0"/>
      <dgm:spPr/>
    </dgm:pt>
    <dgm:pt modelId="{2EB4AE85-8093-4B3D-826D-DBE930B0533C}" type="pres">
      <dgm:prSet presAssocID="{9DA97CB9-2975-45AD-B955-40C185815FB2}" presName="level2Shape" presStyleLbl="node2" presStyleIdx="3" presStyleCnt="4"/>
      <dgm:spPr/>
      <dgm:t>
        <a:bodyPr/>
        <a:lstStyle/>
        <a:p>
          <a:endParaRPr lang="en-US"/>
        </a:p>
      </dgm:t>
    </dgm:pt>
    <dgm:pt modelId="{7DA4CAE0-B5F6-4E2E-B4C9-7ADB1E8AD3B5}" type="pres">
      <dgm:prSet presAssocID="{9DA97CB9-2975-45AD-B955-40C185815FB2}" presName="hierChild3" presStyleCnt="0"/>
      <dgm:spPr/>
    </dgm:pt>
    <dgm:pt modelId="{A40F9905-D785-4BC8-A777-7A387037EABA}" type="pres">
      <dgm:prSet presAssocID="{6F88421F-C133-42A0-BEA2-2E1EC4604BAE}" presName="Name19" presStyleLbl="parChTrans1D3" presStyleIdx="2" presStyleCnt="3"/>
      <dgm:spPr/>
      <dgm:t>
        <a:bodyPr/>
        <a:lstStyle/>
        <a:p>
          <a:endParaRPr lang="en-US"/>
        </a:p>
      </dgm:t>
    </dgm:pt>
    <dgm:pt modelId="{FF006199-4867-4DD1-B5C5-E270322C0660}" type="pres">
      <dgm:prSet presAssocID="{9A525F20-F621-459C-8E30-023C7FD8112F}" presName="Name21" presStyleCnt="0"/>
      <dgm:spPr/>
    </dgm:pt>
    <dgm:pt modelId="{BD61C742-0C8F-4A2E-A5CF-301C2ED09F4E}" type="pres">
      <dgm:prSet presAssocID="{9A525F20-F621-459C-8E30-023C7FD8112F}" presName="level2Shape" presStyleLbl="node3" presStyleIdx="2" presStyleCnt="3"/>
      <dgm:spPr/>
      <dgm:t>
        <a:bodyPr/>
        <a:lstStyle/>
        <a:p>
          <a:endParaRPr lang="en-US"/>
        </a:p>
      </dgm:t>
    </dgm:pt>
    <dgm:pt modelId="{3621A534-16FE-4D77-81E6-8A6C1BA06FA4}" type="pres">
      <dgm:prSet presAssocID="{9A525F20-F621-459C-8E30-023C7FD8112F}" presName="hierChild3" presStyleCnt="0"/>
      <dgm:spPr/>
    </dgm:pt>
    <dgm:pt modelId="{13E2D916-9934-4106-A1C1-D49DEDF42DE9}" type="pres">
      <dgm:prSet presAssocID="{7D6B58B8-F47D-48C6-A5BA-C0B8D8BF35DA}" presName="bgShapesFlow" presStyleCnt="0"/>
      <dgm:spPr/>
    </dgm:pt>
  </dgm:ptLst>
  <dgm:cxnLst>
    <dgm:cxn modelId="{C0E4BEE8-11D7-4A22-B3B7-6CD08518D951}" type="presOf" srcId="{4900F7EB-3520-467A-86D3-26B7F08B822B}" destId="{2AE824BE-8E3B-4A47-8EF6-9EA8AAB3B66B}" srcOrd="0" destOrd="0" presId="urn:microsoft.com/office/officeart/2005/8/layout/hierarchy6"/>
    <dgm:cxn modelId="{B3547861-F0F4-4165-BC80-291B96A25D88}" type="presOf" srcId="{AFD22C28-0CB8-4E8B-9B41-F95929DEB19F}" destId="{E46BABC8-4748-4288-8E57-CF18E0F2AF68}" srcOrd="0" destOrd="0" presId="urn:microsoft.com/office/officeart/2005/8/layout/hierarchy6"/>
    <dgm:cxn modelId="{25AE2270-B8DA-469B-B8C1-2D58EE19CCD3}" type="presOf" srcId="{9DA97CB9-2975-45AD-B955-40C185815FB2}" destId="{2EB4AE85-8093-4B3D-826D-DBE930B0533C}" srcOrd="0" destOrd="0" presId="urn:microsoft.com/office/officeart/2005/8/layout/hierarchy6"/>
    <dgm:cxn modelId="{55DEE1CA-6E6B-42E2-A42F-B5E07515D735}" srcId="{A61DBB88-70F8-4F61-92DD-67CBDBEA29F1}" destId="{66753CFC-521F-4B58-B370-9913A2F7C98C}" srcOrd="0" destOrd="0" parTransId="{30867A0A-EEF1-4BAA-92B8-3D214FCBCA07}" sibTransId="{D5E00072-55B4-4DFF-9649-1ECA01B08C7B}"/>
    <dgm:cxn modelId="{8E60A8BE-760D-4F5A-BA18-E3ED2C55831D}" type="presOf" srcId="{B3306340-28F4-43E2-B8C5-A754E80C5347}" destId="{84A2939C-A0DF-4B90-8263-08ECAE954549}" srcOrd="0" destOrd="0" presId="urn:microsoft.com/office/officeart/2005/8/layout/hierarchy6"/>
    <dgm:cxn modelId="{A46B6938-E780-4F59-ACD2-805D4D5CCCD5}" srcId="{354BBCF4-AE37-49B8-BBA1-F6356967A2D7}" destId="{A63461A8-DC6A-40F2-BFA7-85ED0986BE77}" srcOrd="0" destOrd="0" parTransId="{30634B44-0093-4245-9CE9-01376D9BA7BF}" sibTransId="{4EE1476D-F0CC-4768-B336-D4387B9956BC}"/>
    <dgm:cxn modelId="{611184A9-709E-41DB-B4C6-7699AF71295F}" srcId="{A61DBB88-70F8-4F61-92DD-67CBDBEA29F1}" destId="{9DA97CB9-2975-45AD-B955-40C185815FB2}" srcOrd="3" destOrd="0" parTransId="{B3306340-28F4-43E2-B8C5-A754E80C5347}" sibTransId="{3F164EE2-EF50-4234-9E6F-D3B84D83FD5D}"/>
    <dgm:cxn modelId="{C5F0A90A-92A9-465D-8867-D89588A71F34}" type="presOf" srcId="{C013C7C5-EF59-4F79-94AA-79C6385E2B67}" destId="{379AEE53-02C2-40F3-9CEF-8FD4DCAC10C2}" srcOrd="0" destOrd="0" presId="urn:microsoft.com/office/officeart/2005/8/layout/hierarchy6"/>
    <dgm:cxn modelId="{5E18CE44-5CA2-4DC4-8A8A-B517DB8AF55E}" srcId="{A61DBB88-70F8-4F61-92DD-67CBDBEA29F1}" destId="{354BBCF4-AE37-49B8-BBA1-F6356967A2D7}" srcOrd="1" destOrd="0" parTransId="{4900F7EB-3520-467A-86D3-26B7F08B822B}" sibTransId="{CF136E02-B8FC-40FB-9423-5C5AEBA66F45}"/>
    <dgm:cxn modelId="{2ED423ED-3759-4FAE-B397-53ED2737C2EE}" type="presOf" srcId="{6F88421F-C133-42A0-BEA2-2E1EC4604BAE}" destId="{A40F9905-D785-4BC8-A777-7A387037EABA}" srcOrd="0" destOrd="0" presId="urn:microsoft.com/office/officeart/2005/8/layout/hierarchy6"/>
    <dgm:cxn modelId="{1C5ACD82-ADB6-4AB3-B8D5-787E5F0C384A}" type="presOf" srcId="{A61DBB88-70F8-4F61-92DD-67CBDBEA29F1}" destId="{5069CF46-1239-42D1-AE8C-1F4F092A074E}" srcOrd="0" destOrd="0" presId="urn:microsoft.com/office/officeart/2005/8/layout/hierarchy6"/>
    <dgm:cxn modelId="{DF1FD658-EBB5-4D5B-81BC-AD9A894171F9}" type="presOf" srcId="{30867A0A-EEF1-4BAA-92B8-3D214FCBCA07}" destId="{D8A397E9-DE53-488D-BB96-195CA89AE0DC}" srcOrd="0" destOrd="0" presId="urn:microsoft.com/office/officeart/2005/8/layout/hierarchy6"/>
    <dgm:cxn modelId="{14F57AFC-3BE2-49EC-8334-095B1DC89393}" srcId="{7D6B58B8-F47D-48C6-A5BA-C0B8D8BF35DA}" destId="{A61DBB88-70F8-4F61-92DD-67CBDBEA29F1}" srcOrd="0" destOrd="0" parTransId="{DC42FBC5-A4C7-4E5C-8107-A73D79083E4A}" sibTransId="{DB08247E-98F6-45D0-B922-320CB0CFE3A9}"/>
    <dgm:cxn modelId="{7CF139A2-4188-4EBF-8E53-99D19DA4B4B5}" srcId="{A61DBB88-70F8-4F61-92DD-67CBDBEA29F1}" destId="{AFD22C28-0CB8-4E8B-9B41-F95929DEB19F}" srcOrd="2" destOrd="0" parTransId="{9BE06FF9-8A3F-4717-A288-04DC148073DB}" sibTransId="{1D6C0381-C7F5-4D07-B491-1D8C05C0CCFB}"/>
    <dgm:cxn modelId="{E8061331-D1F5-4BAD-8BA9-5946AA4832FF}" type="presOf" srcId="{A63461A8-DC6A-40F2-BFA7-85ED0986BE77}" destId="{4331439E-169D-4F31-A067-60B75E249D3A}" srcOrd="0" destOrd="0" presId="urn:microsoft.com/office/officeart/2005/8/layout/hierarchy6"/>
    <dgm:cxn modelId="{75FCA741-021F-4302-8EEC-81A3ACABEFCB}" type="presOf" srcId="{30634B44-0093-4245-9CE9-01376D9BA7BF}" destId="{4BDBAB64-052F-4BF9-8AFB-20817EE94635}" srcOrd="0" destOrd="0" presId="urn:microsoft.com/office/officeart/2005/8/layout/hierarchy6"/>
    <dgm:cxn modelId="{A7B94024-4365-4678-8485-7A339A8BE9ED}" type="presOf" srcId="{AB44250D-A82C-4B50-91E0-890ABFB0A019}" destId="{57D749B6-EFC1-4409-9D1E-2C4AFAAE7F85}" srcOrd="0" destOrd="0" presId="urn:microsoft.com/office/officeart/2005/8/layout/hierarchy6"/>
    <dgm:cxn modelId="{A60CC790-C8A2-47CD-B4C2-780D11641419}" type="presOf" srcId="{9A525F20-F621-459C-8E30-023C7FD8112F}" destId="{BD61C742-0C8F-4A2E-A5CF-301C2ED09F4E}" srcOrd="0" destOrd="0" presId="urn:microsoft.com/office/officeart/2005/8/layout/hierarchy6"/>
    <dgm:cxn modelId="{AFD4B936-331E-468B-8037-97AFF64E26EF}" type="presOf" srcId="{9BE06FF9-8A3F-4717-A288-04DC148073DB}" destId="{3710072D-E50E-4013-9FB1-F77E533B6D41}" srcOrd="0" destOrd="0" presId="urn:microsoft.com/office/officeart/2005/8/layout/hierarchy6"/>
    <dgm:cxn modelId="{388CB62B-648C-4E1D-8736-648686F2C002}" type="presOf" srcId="{354BBCF4-AE37-49B8-BBA1-F6356967A2D7}" destId="{3E55BE18-9247-438F-A8B3-1FA39F4F8C21}" srcOrd="0" destOrd="0" presId="urn:microsoft.com/office/officeart/2005/8/layout/hierarchy6"/>
    <dgm:cxn modelId="{1FEFCEFF-F5CA-4AE3-A45E-8D3E22A31E32}" srcId="{AFD22C28-0CB8-4E8B-9B41-F95929DEB19F}" destId="{C013C7C5-EF59-4F79-94AA-79C6385E2B67}" srcOrd="0" destOrd="0" parTransId="{AB44250D-A82C-4B50-91E0-890ABFB0A019}" sibTransId="{EB961A14-68E7-4330-BA6C-3B188037E3D6}"/>
    <dgm:cxn modelId="{5F755B91-9420-4930-98E1-F5A9A61D1725}" type="presOf" srcId="{7D6B58B8-F47D-48C6-A5BA-C0B8D8BF35DA}" destId="{A95300EC-C751-495B-AA61-0B70335F8086}" srcOrd="0" destOrd="0" presId="urn:microsoft.com/office/officeart/2005/8/layout/hierarchy6"/>
    <dgm:cxn modelId="{67FB4565-9E3E-49FD-8DD3-864AC2528DDD}" type="presOf" srcId="{66753CFC-521F-4B58-B370-9913A2F7C98C}" destId="{11F0F33B-A304-43E9-A70E-BC287721A3DA}" srcOrd="0" destOrd="0" presId="urn:microsoft.com/office/officeart/2005/8/layout/hierarchy6"/>
    <dgm:cxn modelId="{A261C2CA-075C-405D-A390-8657BC21FA29}" srcId="{9DA97CB9-2975-45AD-B955-40C185815FB2}" destId="{9A525F20-F621-459C-8E30-023C7FD8112F}" srcOrd="0" destOrd="0" parTransId="{6F88421F-C133-42A0-BEA2-2E1EC4604BAE}" sibTransId="{A0D6B6D8-FFEB-4DF8-804B-558748D8E03A}"/>
    <dgm:cxn modelId="{9AB2DE1D-F787-4B21-BA78-F901A4C3DB3A}" type="presParOf" srcId="{A95300EC-C751-495B-AA61-0B70335F8086}" destId="{38AFC8D2-4535-47FE-B6E7-4D2C3BF13463}" srcOrd="0" destOrd="0" presId="urn:microsoft.com/office/officeart/2005/8/layout/hierarchy6"/>
    <dgm:cxn modelId="{F012EE5C-0D43-4A96-8BE1-01172E7F6401}" type="presParOf" srcId="{38AFC8D2-4535-47FE-B6E7-4D2C3BF13463}" destId="{B253127B-9F56-4AEE-88B2-5DE72E6226C2}" srcOrd="0" destOrd="0" presId="urn:microsoft.com/office/officeart/2005/8/layout/hierarchy6"/>
    <dgm:cxn modelId="{B78AD008-93C3-4F96-9E72-351ED04ABB68}" type="presParOf" srcId="{B253127B-9F56-4AEE-88B2-5DE72E6226C2}" destId="{CB82193F-8097-4157-8A88-E657AEC31842}" srcOrd="0" destOrd="0" presId="urn:microsoft.com/office/officeart/2005/8/layout/hierarchy6"/>
    <dgm:cxn modelId="{1605E233-7599-42A3-9FEB-C0A0D177DA50}" type="presParOf" srcId="{CB82193F-8097-4157-8A88-E657AEC31842}" destId="{5069CF46-1239-42D1-AE8C-1F4F092A074E}" srcOrd="0" destOrd="0" presId="urn:microsoft.com/office/officeart/2005/8/layout/hierarchy6"/>
    <dgm:cxn modelId="{FD54F569-CA15-472A-AD9B-4A6507D5F7D9}" type="presParOf" srcId="{CB82193F-8097-4157-8A88-E657AEC31842}" destId="{A424BFBC-68AE-42F4-8344-4B109C9246D3}" srcOrd="1" destOrd="0" presId="urn:microsoft.com/office/officeart/2005/8/layout/hierarchy6"/>
    <dgm:cxn modelId="{259BBF20-FA16-4EA0-8B48-E5AB5A2D9951}" type="presParOf" srcId="{A424BFBC-68AE-42F4-8344-4B109C9246D3}" destId="{D8A397E9-DE53-488D-BB96-195CA89AE0DC}" srcOrd="0" destOrd="0" presId="urn:microsoft.com/office/officeart/2005/8/layout/hierarchy6"/>
    <dgm:cxn modelId="{96FCA15C-8A03-4FBF-831E-3EEE1797C1D9}" type="presParOf" srcId="{A424BFBC-68AE-42F4-8344-4B109C9246D3}" destId="{DABD58F1-05A4-4ACC-BA51-29B30433D22C}" srcOrd="1" destOrd="0" presId="urn:microsoft.com/office/officeart/2005/8/layout/hierarchy6"/>
    <dgm:cxn modelId="{283FCAD0-6C93-4D24-AA6C-2B17C8A7B42F}" type="presParOf" srcId="{DABD58F1-05A4-4ACC-BA51-29B30433D22C}" destId="{11F0F33B-A304-43E9-A70E-BC287721A3DA}" srcOrd="0" destOrd="0" presId="urn:microsoft.com/office/officeart/2005/8/layout/hierarchy6"/>
    <dgm:cxn modelId="{EE58E360-AAC3-48AA-B307-D06907DFE447}" type="presParOf" srcId="{DABD58F1-05A4-4ACC-BA51-29B30433D22C}" destId="{49E53E0D-F3BB-4ABD-A6AE-A7D70B17CD75}" srcOrd="1" destOrd="0" presId="urn:microsoft.com/office/officeart/2005/8/layout/hierarchy6"/>
    <dgm:cxn modelId="{F76DBF06-F1FE-4440-98B2-51F31BDF1F30}" type="presParOf" srcId="{A424BFBC-68AE-42F4-8344-4B109C9246D3}" destId="{2AE824BE-8E3B-4A47-8EF6-9EA8AAB3B66B}" srcOrd="2" destOrd="0" presId="urn:microsoft.com/office/officeart/2005/8/layout/hierarchy6"/>
    <dgm:cxn modelId="{4C47F5DA-C0B8-4628-8BC0-0DE2F64927E5}" type="presParOf" srcId="{A424BFBC-68AE-42F4-8344-4B109C9246D3}" destId="{C26B6854-D059-4B63-AD83-69CB3427F55A}" srcOrd="3" destOrd="0" presId="urn:microsoft.com/office/officeart/2005/8/layout/hierarchy6"/>
    <dgm:cxn modelId="{C58255F8-9B3B-40F8-BB27-F5794BA6D298}" type="presParOf" srcId="{C26B6854-D059-4B63-AD83-69CB3427F55A}" destId="{3E55BE18-9247-438F-A8B3-1FA39F4F8C21}" srcOrd="0" destOrd="0" presId="urn:microsoft.com/office/officeart/2005/8/layout/hierarchy6"/>
    <dgm:cxn modelId="{B709908F-8B55-4824-9A68-8C5AFCC7C40A}" type="presParOf" srcId="{C26B6854-D059-4B63-AD83-69CB3427F55A}" destId="{75A7361A-B169-4CC1-93E4-709C95FF13E7}" srcOrd="1" destOrd="0" presId="urn:microsoft.com/office/officeart/2005/8/layout/hierarchy6"/>
    <dgm:cxn modelId="{74240634-E595-430B-B492-688214051A50}" type="presParOf" srcId="{75A7361A-B169-4CC1-93E4-709C95FF13E7}" destId="{4BDBAB64-052F-4BF9-8AFB-20817EE94635}" srcOrd="0" destOrd="0" presId="urn:microsoft.com/office/officeart/2005/8/layout/hierarchy6"/>
    <dgm:cxn modelId="{EF638E24-8E59-4B1F-92C7-D4EDB397998F}" type="presParOf" srcId="{75A7361A-B169-4CC1-93E4-709C95FF13E7}" destId="{F111CFAE-B58D-4012-BCBC-4EC5A2648123}" srcOrd="1" destOrd="0" presId="urn:microsoft.com/office/officeart/2005/8/layout/hierarchy6"/>
    <dgm:cxn modelId="{54F7C7E7-7E6B-4B69-A317-63F196BB1635}" type="presParOf" srcId="{F111CFAE-B58D-4012-BCBC-4EC5A2648123}" destId="{4331439E-169D-4F31-A067-60B75E249D3A}" srcOrd="0" destOrd="0" presId="urn:microsoft.com/office/officeart/2005/8/layout/hierarchy6"/>
    <dgm:cxn modelId="{1723C8D2-39A6-4FC7-9BD2-881E7E726155}" type="presParOf" srcId="{F111CFAE-B58D-4012-BCBC-4EC5A2648123}" destId="{E82C2FE7-DA6B-4A5C-9DA2-19EF5103A61F}" srcOrd="1" destOrd="0" presId="urn:microsoft.com/office/officeart/2005/8/layout/hierarchy6"/>
    <dgm:cxn modelId="{E38A04CE-BB3E-4332-B8A5-3B9DC89FF383}" type="presParOf" srcId="{A424BFBC-68AE-42F4-8344-4B109C9246D3}" destId="{3710072D-E50E-4013-9FB1-F77E533B6D41}" srcOrd="4" destOrd="0" presId="urn:microsoft.com/office/officeart/2005/8/layout/hierarchy6"/>
    <dgm:cxn modelId="{80B00B2B-0318-4D9A-BB78-34F58E880C11}" type="presParOf" srcId="{A424BFBC-68AE-42F4-8344-4B109C9246D3}" destId="{1C164295-341A-4F80-BBB8-5845B4AA30DD}" srcOrd="5" destOrd="0" presId="urn:microsoft.com/office/officeart/2005/8/layout/hierarchy6"/>
    <dgm:cxn modelId="{AFDA33E8-02B1-488F-B47F-72F9A2BAD7D6}" type="presParOf" srcId="{1C164295-341A-4F80-BBB8-5845B4AA30DD}" destId="{E46BABC8-4748-4288-8E57-CF18E0F2AF68}" srcOrd="0" destOrd="0" presId="urn:microsoft.com/office/officeart/2005/8/layout/hierarchy6"/>
    <dgm:cxn modelId="{5592B2EF-873F-476B-B2BA-3048529AA0AD}" type="presParOf" srcId="{1C164295-341A-4F80-BBB8-5845B4AA30DD}" destId="{E1E272E0-A887-4C1B-A14E-E66D642C44F7}" srcOrd="1" destOrd="0" presId="urn:microsoft.com/office/officeart/2005/8/layout/hierarchy6"/>
    <dgm:cxn modelId="{E133BDDE-A58F-46A8-B488-9BCB007C50D2}" type="presParOf" srcId="{E1E272E0-A887-4C1B-A14E-E66D642C44F7}" destId="{57D749B6-EFC1-4409-9D1E-2C4AFAAE7F85}" srcOrd="0" destOrd="0" presId="urn:microsoft.com/office/officeart/2005/8/layout/hierarchy6"/>
    <dgm:cxn modelId="{3FE4F824-40E1-4235-AD35-A4BBB606B3DD}" type="presParOf" srcId="{E1E272E0-A887-4C1B-A14E-E66D642C44F7}" destId="{F7A51522-E448-4D64-AF6F-0744EF268B82}" srcOrd="1" destOrd="0" presId="urn:microsoft.com/office/officeart/2005/8/layout/hierarchy6"/>
    <dgm:cxn modelId="{CCF6DD54-F4BD-4C65-8343-0429BEFB6BD5}" type="presParOf" srcId="{F7A51522-E448-4D64-AF6F-0744EF268B82}" destId="{379AEE53-02C2-40F3-9CEF-8FD4DCAC10C2}" srcOrd="0" destOrd="0" presId="urn:microsoft.com/office/officeart/2005/8/layout/hierarchy6"/>
    <dgm:cxn modelId="{12236394-5FC9-48F6-86E4-B1B218511469}" type="presParOf" srcId="{F7A51522-E448-4D64-AF6F-0744EF268B82}" destId="{EDA1C85A-2A98-49F8-9BA8-CB8631350834}" srcOrd="1" destOrd="0" presId="urn:microsoft.com/office/officeart/2005/8/layout/hierarchy6"/>
    <dgm:cxn modelId="{5E625D32-F598-4DE2-834F-E2C8FF74A636}" type="presParOf" srcId="{A424BFBC-68AE-42F4-8344-4B109C9246D3}" destId="{84A2939C-A0DF-4B90-8263-08ECAE954549}" srcOrd="6" destOrd="0" presId="urn:microsoft.com/office/officeart/2005/8/layout/hierarchy6"/>
    <dgm:cxn modelId="{F1A30A89-87D7-4EBD-B745-59B756CACCBC}" type="presParOf" srcId="{A424BFBC-68AE-42F4-8344-4B109C9246D3}" destId="{01A33794-72C9-43E8-B05D-141A48FFCA88}" srcOrd="7" destOrd="0" presId="urn:microsoft.com/office/officeart/2005/8/layout/hierarchy6"/>
    <dgm:cxn modelId="{06295BC4-BE40-4686-9367-57465826B623}" type="presParOf" srcId="{01A33794-72C9-43E8-B05D-141A48FFCA88}" destId="{2EB4AE85-8093-4B3D-826D-DBE930B0533C}" srcOrd="0" destOrd="0" presId="urn:microsoft.com/office/officeart/2005/8/layout/hierarchy6"/>
    <dgm:cxn modelId="{715D6090-E7AC-4312-9D05-9B68F97F26E9}" type="presParOf" srcId="{01A33794-72C9-43E8-B05D-141A48FFCA88}" destId="{7DA4CAE0-B5F6-4E2E-B4C9-7ADB1E8AD3B5}" srcOrd="1" destOrd="0" presId="urn:microsoft.com/office/officeart/2005/8/layout/hierarchy6"/>
    <dgm:cxn modelId="{EFB2BCE4-29C1-4C62-AC31-18848F996337}" type="presParOf" srcId="{7DA4CAE0-B5F6-4E2E-B4C9-7ADB1E8AD3B5}" destId="{A40F9905-D785-4BC8-A777-7A387037EABA}" srcOrd="0" destOrd="0" presId="urn:microsoft.com/office/officeart/2005/8/layout/hierarchy6"/>
    <dgm:cxn modelId="{6DCADA9A-D1B3-4081-9F0A-3282DF95287C}" type="presParOf" srcId="{7DA4CAE0-B5F6-4E2E-B4C9-7ADB1E8AD3B5}" destId="{FF006199-4867-4DD1-B5C5-E270322C0660}" srcOrd="1" destOrd="0" presId="urn:microsoft.com/office/officeart/2005/8/layout/hierarchy6"/>
    <dgm:cxn modelId="{F1F349BD-73E6-4AE1-B3DC-B221399A755E}" type="presParOf" srcId="{FF006199-4867-4DD1-B5C5-E270322C0660}" destId="{BD61C742-0C8F-4A2E-A5CF-301C2ED09F4E}" srcOrd="0" destOrd="0" presId="urn:microsoft.com/office/officeart/2005/8/layout/hierarchy6"/>
    <dgm:cxn modelId="{6B0AE1F1-745A-47CC-A321-4EC1F53165D0}" type="presParOf" srcId="{FF006199-4867-4DD1-B5C5-E270322C0660}" destId="{3621A534-16FE-4D77-81E6-8A6C1BA06FA4}" srcOrd="1" destOrd="0" presId="urn:microsoft.com/office/officeart/2005/8/layout/hierarchy6"/>
    <dgm:cxn modelId="{C751FABC-4511-4C77-9D1F-A51B93703902}" type="presParOf" srcId="{A95300EC-C751-495B-AA61-0B70335F8086}" destId="{13E2D916-9934-4106-A1C1-D49DEDF42DE9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069CF46-1239-42D1-AE8C-1F4F092A074E}">
      <dsp:nvSpPr>
        <dsp:cNvPr id="0" name=""/>
        <dsp:cNvSpPr/>
      </dsp:nvSpPr>
      <dsp:spPr>
        <a:xfrm>
          <a:off x="2881638" y="554068"/>
          <a:ext cx="1475723" cy="983815"/>
        </a:xfrm>
        <a:prstGeom prst="roundRect">
          <a:avLst>
            <a:gd name="adj" fmla="val 10000"/>
          </a:avLst>
        </a:prstGeom>
        <a:solidFill>
          <a:srgbClr val="00B0F0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Grades.htm</a:t>
          </a:r>
          <a:endParaRPr lang="en-US" sz="700" kern="1200" dirty="0"/>
        </a:p>
      </dsp:txBody>
      <dsp:txXfrm>
        <a:off x="2881638" y="554068"/>
        <a:ext cx="1475723" cy="983815"/>
      </dsp:txXfrm>
    </dsp:sp>
    <dsp:sp modelId="{D8A397E9-DE53-488D-BB96-195CA89AE0DC}">
      <dsp:nvSpPr>
        <dsp:cNvPr id="0" name=""/>
        <dsp:cNvSpPr/>
      </dsp:nvSpPr>
      <dsp:spPr>
        <a:xfrm>
          <a:off x="741838" y="1537884"/>
          <a:ext cx="2877661" cy="393526"/>
        </a:xfrm>
        <a:custGeom>
          <a:avLst/>
          <a:gdLst/>
          <a:ahLst/>
          <a:cxnLst/>
          <a:rect l="0" t="0" r="0" b="0"/>
          <a:pathLst>
            <a:path>
              <a:moveTo>
                <a:pt x="2877661" y="0"/>
              </a:moveTo>
              <a:lnTo>
                <a:pt x="2877661" y="196763"/>
              </a:lnTo>
              <a:lnTo>
                <a:pt x="0" y="196763"/>
              </a:lnTo>
              <a:lnTo>
                <a:pt x="0" y="393526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F0F33B-A304-43E9-A70E-BC287721A3DA}">
      <dsp:nvSpPr>
        <dsp:cNvPr id="0" name=""/>
        <dsp:cNvSpPr/>
      </dsp:nvSpPr>
      <dsp:spPr>
        <a:xfrm>
          <a:off x="3976" y="1931411"/>
          <a:ext cx="1475723" cy="9838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Display_Students.php</a:t>
          </a:r>
          <a:endParaRPr lang="en-US" sz="700" kern="1200" dirty="0"/>
        </a:p>
      </dsp:txBody>
      <dsp:txXfrm>
        <a:off x="3976" y="1931411"/>
        <a:ext cx="1475723" cy="983815"/>
      </dsp:txXfrm>
    </dsp:sp>
    <dsp:sp modelId="{2AE824BE-8E3B-4A47-8EF6-9EA8AAB3B66B}">
      <dsp:nvSpPr>
        <dsp:cNvPr id="0" name=""/>
        <dsp:cNvSpPr/>
      </dsp:nvSpPr>
      <dsp:spPr>
        <a:xfrm>
          <a:off x="2660279" y="1537884"/>
          <a:ext cx="959220" cy="393526"/>
        </a:xfrm>
        <a:custGeom>
          <a:avLst/>
          <a:gdLst/>
          <a:ahLst/>
          <a:cxnLst/>
          <a:rect l="0" t="0" r="0" b="0"/>
          <a:pathLst>
            <a:path>
              <a:moveTo>
                <a:pt x="959220" y="0"/>
              </a:moveTo>
              <a:lnTo>
                <a:pt x="959220" y="196763"/>
              </a:lnTo>
              <a:lnTo>
                <a:pt x="0" y="196763"/>
              </a:lnTo>
              <a:lnTo>
                <a:pt x="0" y="393526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55BE18-9247-438F-A8B3-1FA39F4F8C21}">
      <dsp:nvSpPr>
        <dsp:cNvPr id="0" name=""/>
        <dsp:cNvSpPr/>
      </dsp:nvSpPr>
      <dsp:spPr>
        <a:xfrm>
          <a:off x="1922417" y="1931411"/>
          <a:ext cx="1475723" cy="9838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Select_Student_For_Grade.php</a:t>
          </a:r>
          <a:endParaRPr lang="en-US" sz="700" kern="1200" dirty="0"/>
        </a:p>
      </dsp:txBody>
      <dsp:txXfrm>
        <a:off x="1922417" y="1931411"/>
        <a:ext cx="1475723" cy="983815"/>
      </dsp:txXfrm>
    </dsp:sp>
    <dsp:sp modelId="{4BDBAB64-052F-4BF9-8AFB-20817EE94635}">
      <dsp:nvSpPr>
        <dsp:cNvPr id="0" name=""/>
        <dsp:cNvSpPr/>
      </dsp:nvSpPr>
      <dsp:spPr>
        <a:xfrm>
          <a:off x="2614559" y="2915226"/>
          <a:ext cx="91440" cy="3935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3526"/>
              </a:lnTo>
            </a:path>
          </a:pathLst>
        </a:custGeom>
        <a:noFill/>
        <a:ln w="400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31439E-169D-4F31-A067-60B75E249D3A}">
      <dsp:nvSpPr>
        <dsp:cNvPr id="0" name=""/>
        <dsp:cNvSpPr/>
      </dsp:nvSpPr>
      <dsp:spPr>
        <a:xfrm>
          <a:off x="1922417" y="3308753"/>
          <a:ext cx="1475723" cy="9838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DisplayStudentGrades.php</a:t>
          </a:r>
          <a:endParaRPr lang="en-US" sz="700" kern="1200" dirty="0"/>
        </a:p>
      </dsp:txBody>
      <dsp:txXfrm>
        <a:off x="1922417" y="3308753"/>
        <a:ext cx="1475723" cy="983815"/>
      </dsp:txXfrm>
    </dsp:sp>
    <dsp:sp modelId="{3710072D-E50E-4013-9FB1-F77E533B6D41}">
      <dsp:nvSpPr>
        <dsp:cNvPr id="0" name=""/>
        <dsp:cNvSpPr/>
      </dsp:nvSpPr>
      <dsp:spPr>
        <a:xfrm>
          <a:off x="3619500" y="1537884"/>
          <a:ext cx="959220" cy="3935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6763"/>
              </a:lnTo>
              <a:lnTo>
                <a:pt x="959220" y="196763"/>
              </a:lnTo>
              <a:lnTo>
                <a:pt x="959220" y="393526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6BABC8-4748-4288-8E57-CF18E0F2AF68}">
      <dsp:nvSpPr>
        <dsp:cNvPr id="0" name=""/>
        <dsp:cNvSpPr/>
      </dsp:nvSpPr>
      <dsp:spPr>
        <a:xfrm>
          <a:off x="3840858" y="1931411"/>
          <a:ext cx="1475723" cy="983815"/>
        </a:xfrm>
        <a:prstGeom prst="roundRect">
          <a:avLst>
            <a:gd name="adj" fmla="val 10000"/>
          </a:avLst>
        </a:prstGeom>
        <a:solidFill>
          <a:srgbClr val="00B0F0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Enter_Grade_Student.htm</a:t>
          </a:r>
        </a:p>
      </dsp:txBody>
      <dsp:txXfrm>
        <a:off x="3840858" y="1931411"/>
        <a:ext cx="1475723" cy="983815"/>
      </dsp:txXfrm>
    </dsp:sp>
    <dsp:sp modelId="{57D749B6-EFC1-4409-9D1E-2C4AFAAE7F85}">
      <dsp:nvSpPr>
        <dsp:cNvPr id="0" name=""/>
        <dsp:cNvSpPr/>
      </dsp:nvSpPr>
      <dsp:spPr>
        <a:xfrm>
          <a:off x="4533000" y="2915226"/>
          <a:ext cx="91440" cy="3935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3526"/>
              </a:lnTo>
            </a:path>
          </a:pathLst>
        </a:custGeom>
        <a:noFill/>
        <a:ln w="400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9AEE53-02C2-40F3-9CEF-8FD4DCAC10C2}">
      <dsp:nvSpPr>
        <dsp:cNvPr id="0" name=""/>
        <dsp:cNvSpPr/>
      </dsp:nvSpPr>
      <dsp:spPr>
        <a:xfrm>
          <a:off x="3840858" y="3308753"/>
          <a:ext cx="1475723" cy="983815"/>
        </a:xfrm>
        <a:prstGeom prst="roundRect">
          <a:avLst>
            <a:gd name="adj" fmla="val 10000"/>
          </a:avLst>
        </a:prstGeom>
        <a:solidFill>
          <a:srgbClr val="7030A0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Under development</a:t>
          </a:r>
        </a:p>
      </dsp:txBody>
      <dsp:txXfrm>
        <a:off x="3840858" y="3308753"/>
        <a:ext cx="1475723" cy="983815"/>
      </dsp:txXfrm>
    </dsp:sp>
    <dsp:sp modelId="{84A2939C-A0DF-4B90-8263-08ECAE954549}">
      <dsp:nvSpPr>
        <dsp:cNvPr id="0" name=""/>
        <dsp:cNvSpPr/>
      </dsp:nvSpPr>
      <dsp:spPr>
        <a:xfrm>
          <a:off x="3619500" y="1537884"/>
          <a:ext cx="2877661" cy="3935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6763"/>
              </a:lnTo>
              <a:lnTo>
                <a:pt x="2877661" y="196763"/>
              </a:lnTo>
              <a:lnTo>
                <a:pt x="2877661" y="393526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B4AE85-8093-4B3D-826D-DBE930B0533C}">
      <dsp:nvSpPr>
        <dsp:cNvPr id="0" name=""/>
        <dsp:cNvSpPr/>
      </dsp:nvSpPr>
      <dsp:spPr>
        <a:xfrm>
          <a:off x="5759299" y="1931411"/>
          <a:ext cx="1475723" cy="983815"/>
        </a:xfrm>
        <a:prstGeom prst="roundRect">
          <a:avLst>
            <a:gd name="adj" fmla="val 10000"/>
          </a:avLst>
        </a:prstGeom>
        <a:solidFill>
          <a:srgbClr val="00B0F0"/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Add_Student_Form.htm</a:t>
          </a:r>
        </a:p>
      </dsp:txBody>
      <dsp:txXfrm>
        <a:off x="5759299" y="1931411"/>
        <a:ext cx="1475723" cy="983815"/>
      </dsp:txXfrm>
    </dsp:sp>
    <dsp:sp modelId="{A40F9905-D785-4BC8-A777-7A387037EABA}">
      <dsp:nvSpPr>
        <dsp:cNvPr id="0" name=""/>
        <dsp:cNvSpPr/>
      </dsp:nvSpPr>
      <dsp:spPr>
        <a:xfrm>
          <a:off x="6451441" y="2915226"/>
          <a:ext cx="91440" cy="3935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3526"/>
              </a:lnTo>
            </a:path>
          </a:pathLst>
        </a:custGeom>
        <a:noFill/>
        <a:ln w="400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61C742-0C8F-4A2E-A5CF-301C2ED09F4E}">
      <dsp:nvSpPr>
        <dsp:cNvPr id="0" name=""/>
        <dsp:cNvSpPr/>
      </dsp:nvSpPr>
      <dsp:spPr>
        <a:xfrm>
          <a:off x="5759299" y="3308753"/>
          <a:ext cx="1475723" cy="9838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addStudent.php</a:t>
          </a:r>
        </a:p>
      </dsp:txBody>
      <dsp:txXfrm>
        <a:off x="5759299" y="3308753"/>
        <a:ext cx="1475723" cy="9838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9400EB9-BB07-4E69-B62D-A412F5876C10}" type="datetimeFigureOut">
              <a:rPr lang="en-US" smtClean="0"/>
              <a:pPr/>
              <a:t>8/4/2010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CEE464C-D29B-4BD8-B35D-AF7D0067EB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400EB9-BB07-4E69-B62D-A412F5876C10}" type="datetimeFigureOut">
              <a:rPr lang="en-US" smtClean="0"/>
              <a:pPr/>
              <a:t>8/4/2010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EE464C-D29B-4BD8-B35D-AF7D0067EB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9400EB9-BB07-4E69-B62D-A412F5876C10}" type="datetimeFigureOut">
              <a:rPr lang="en-US" smtClean="0"/>
              <a:pPr/>
              <a:t>8/4/2010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CEE464C-D29B-4BD8-B35D-AF7D0067EB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400EB9-BB07-4E69-B62D-A412F5876C10}" type="datetimeFigureOut">
              <a:rPr lang="en-US" smtClean="0"/>
              <a:pPr/>
              <a:t>8/4/2010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EE464C-D29B-4BD8-B35D-AF7D0067EB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9400EB9-BB07-4E69-B62D-A412F5876C10}" type="datetimeFigureOut">
              <a:rPr lang="en-US" smtClean="0"/>
              <a:pPr/>
              <a:t>8/4/2010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CEE464C-D29B-4BD8-B35D-AF7D0067EB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400EB9-BB07-4E69-B62D-A412F5876C10}" type="datetimeFigureOut">
              <a:rPr lang="en-US" smtClean="0"/>
              <a:pPr/>
              <a:t>8/4/2010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EE464C-D29B-4BD8-B35D-AF7D0067EB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400EB9-BB07-4E69-B62D-A412F5876C10}" type="datetimeFigureOut">
              <a:rPr lang="en-US" smtClean="0"/>
              <a:pPr/>
              <a:t>8/4/2010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EE464C-D29B-4BD8-B35D-AF7D0067EB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400EB9-BB07-4E69-B62D-A412F5876C10}" type="datetimeFigureOut">
              <a:rPr lang="en-US" smtClean="0"/>
              <a:pPr/>
              <a:t>8/4/2010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EE464C-D29B-4BD8-B35D-AF7D0067EB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9400EB9-BB07-4E69-B62D-A412F5876C10}" type="datetimeFigureOut">
              <a:rPr lang="en-US" smtClean="0"/>
              <a:pPr/>
              <a:t>8/4/2010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EE464C-D29B-4BD8-B35D-AF7D0067EB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400EB9-BB07-4E69-B62D-A412F5876C10}" type="datetimeFigureOut">
              <a:rPr lang="en-US" smtClean="0"/>
              <a:pPr/>
              <a:t>8/4/2010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EE464C-D29B-4BD8-B35D-AF7D0067EB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400EB9-BB07-4E69-B62D-A412F5876C10}" type="datetimeFigureOut">
              <a:rPr lang="en-US" smtClean="0"/>
              <a:pPr/>
              <a:t>8/4/2010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EE464C-D29B-4BD8-B35D-AF7D0067EB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9400EB9-BB07-4E69-B62D-A412F5876C10}" type="datetimeFigureOut">
              <a:rPr lang="en-US" smtClean="0"/>
              <a:pPr/>
              <a:t>8/4/2010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CEE464C-D29B-4BD8-B35D-AF7D0067EB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sis-43spp11-pc/grades/grades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Server Side Processing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Student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Contains a form</a:t>
            </a:r>
          </a:p>
          <a:p>
            <a:pPr lvl="1"/>
            <a:r>
              <a:rPr lang="en-US" dirty="0" smtClean="0"/>
              <a:t>Action = “addStudent.php”</a:t>
            </a:r>
          </a:p>
          <a:p>
            <a:pPr lvl="1"/>
            <a:r>
              <a:rPr lang="en-US" dirty="0" smtClean="0"/>
              <a:t>When submitted does the action</a:t>
            </a:r>
          </a:p>
          <a:p>
            <a:pPr lvl="2"/>
            <a:r>
              <a:rPr lang="en-US" dirty="0" smtClean="0"/>
              <a:t>Creates an entry in the database</a:t>
            </a:r>
          </a:p>
          <a:p>
            <a:pPr lvl="2"/>
            <a:r>
              <a:rPr lang="en-US" dirty="0" smtClean="0"/>
              <a:t>Returns a web </a:t>
            </a:r>
            <a:r>
              <a:rPr lang="en-US" smtClean="0"/>
              <a:t>page confirming action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a </a:t>
            </a:r>
            <a:r>
              <a:rPr lang="en-US" dirty="0" err="1" smtClean="0"/>
              <a:t>sTUDENT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addStudent.php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8077200" cy="6858001"/>
          </a:xfrm>
          <a:prstGeom prst="rect">
            <a:avLst/>
          </a:prstGeom>
          <a:noFill/>
        </p:spPr>
        <p:txBody>
          <a:bodyPr wrap="none" rtlCol="0">
            <a:normAutofit fontScale="92500" lnSpcReduction="10000"/>
          </a:bodyPr>
          <a:lstStyle/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&lt;html&gt;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&lt;head&gt; &lt;title&gt; Add Student &lt;/title&gt; &lt;/head&gt;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&lt;body&gt;</a:t>
            </a:r>
          </a:p>
          <a:p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&lt;?</a:t>
            </a:r>
            <a:r>
              <a:rPr lang="en-US" sz="12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php</a:t>
            </a:r>
            <a:endParaRPr lang="en-US" sz="1200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$server = '</a:t>
            </a:r>
            <a:r>
              <a:rPr lang="en-US" sz="12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localhost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';</a:t>
            </a:r>
          </a:p>
          <a:p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$user = 'root';</a:t>
            </a:r>
          </a:p>
          <a:p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$pass = 'xyz';</a:t>
            </a:r>
          </a:p>
          <a:p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$</a:t>
            </a:r>
            <a:r>
              <a:rPr lang="en-US" sz="12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mydb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= '</a:t>
            </a:r>
            <a:r>
              <a:rPr lang="en-US" sz="12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gradesdb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';</a:t>
            </a:r>
          </a:p>
          <a:p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$connect = </a:t>
            </a:r>
            <a:r>
              <a:rPr lang="en-US" sz="12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mysql_connect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($server, $user, $pass);</a:t>
            </a:r>
          </a:p>
          <a:p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if (!$connect) 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check if connect to DB worked</a:t>
            </a:r>
          </a:p>
          <a:p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{die ("Cannot connect to $server using $user");}</a:t>
            </a:r>
          </a:p>
          <a:p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else</a:t>
            </a:r>
          </a:p>
          <a:p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{ 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we’re in!</a:t>
            </a:r>
          </a:p>
          <a:p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print "connected&lt;</a:t>
            </a:r>
            <a:r>
              <a:rPr lang="en-US" sz="12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&gt;\n";</a:t>
            </a:r>
          </a:p>
          <a:p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$table = "students";</a:t>
            </a:r>
          </a:p>
          <a:p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$</a:t>
            </a:r>
            <a:r>
              <a:rPr lang="en-US" sz="12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= $_POST['</a:t>
            </a:r>
            <a:r>
              <a:rPr lang="en-US" sz="12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'];  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get the data passed through POST</a:t>
            </a:r>
          </a:p>
          <a:p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$</a:t>
            </a:r>
            <a:r>
              <a:rPr lang="en-US" sz="12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= $_POST['</a:t>
            </a:r>
            <a:r>
              <a:rPr lang="en-US" sz="12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'];</a:t>
            </a:r>
          </a:p>
          <a:p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$</a:t>
            </a:r>
            <a:r>
              <a:rPr lang="en-US" sz="12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sqlcommand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= "insert into $table (</a:t>
            </a:r>
            <a:r>
              <a:rPr lang="en-US" sz="12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2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 values ('$</a:t>
            </a:r>
            <a:r>
              <a:rPr lang="en-US" sz="12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', '$</a:t>
            </a:r>
            <a:r>
              <a:rPr lang="en-US" sz="12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')";</a:t>
            </a:r>
          </a:p>
          <a:p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$</a:t>
            </a:r>
            <a:r>
              <a:rPr lang="en-US" sz="12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con_results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2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mysql_select_db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($</a:t>
            </a:r>
            <a:r>
              <a:rPr lang="en-US" sz="12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mydb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if (!$</a:t>
            </a:r>
            <a:r>
              <a:rPr lang="en-US" sz="12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con_results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check if connect to database</a:t>
            </a:r>
            <a:endParaRPr lang="en-US" sz="1200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{ print "con results: $</a:t>
            </a:r>
            <a:r>
              <a:rPr lang="en-US" sz="12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con_results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\n“; die ("Could not connect to db"); } 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problem!</a:t>
            </a:r>
          </a:p>
          <a:p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else</a:t>
            </a:r>
          </a:p>
          <a:p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{ 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connected, now try to save data</a:t>
            </a:r>
          </a:p>
          <a:p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print "&lt;</a:t>
            </a:r>
            <a:r>
              <a:rPr lang="en-US" sz="12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&gt;The query is: $</a:t>
            </a:r>
            <a:r>
              <a:rPr lang="en-US" sz="12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sqlcommand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2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&gt;";</a:t>
            </a:r>
          </a:p>
          <a:p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$</a:t>
            </a:r>
            <a:r>
              <a:rPr lang="en-US" sz="12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results_id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2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mysql_query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($</a:t>
            </a:r>
            <a:r>
              <a:rPr lang="en-US" sz="12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sqlcommand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, $connect);</a:t>
            </a:r>
          </a:p>
          <a:p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if (!$</a:t>
            </a:r>
            <a:r>
              <a:rPr lang="en-US" sz="12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results_id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able to add data ??</a:t>
            </a:r>
            <a:endParaRPr lang="en-US" sz="1200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{ print "</a:t>
            </a:r>
            <a:r>
              <a:rPr lang="en-US" sz="12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results_id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: $</a:t>
            </a:r>
            <a:r>
              <a:rPr lang="en-US" sz="12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results_id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&lt;</a:t>
            </a:r>
            <a:r>
              <a:rPr lang="en-US" sz="12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&gt;\n“;</a:t>
            </a:r>
          </a:p>
          <a:p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  print 'Could not add students to db, error:' . </a:t>
            </a:r>
            <a:r>
              <a:rPr lang="en-US" sz="12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mysql_error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(); } 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nope!</a:t>
            </a:r>
            <a:endParaRPr lang="en-US" sz="1200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else  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success!</a:t>
            </a:r>
          </a:p>
          <a:p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{</a:t>
            </a:r>
          </a:p>
          <a:p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print "Students added to db“;</a:t>
            </a:r>
          </a:p>
          <a:p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} 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end </a:t>
            </a:r>
            <a:r>
              <a:rPr lang="en-US" sz="12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results_id</a:t>
            </a:r>
            <a:endParaRPr lang="en-US" sz="12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} 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end if </a:t>
            </a:r>
            <a:r>
              <a:rPr lang="en-US" sz="12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con_results</a:t>
            </a:r>
            <a:endParaRPr lang="en-US" sz="12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} 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end if </a:t>
            </a:r>
            <a:r>
              <a:rPr lang="en-US" sz="12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connnect</a:t>
            </a:r>
            <a:endParaRPr lang="en-US" sz="12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20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'Done';</a:t>
            </a:r>
          </a:p>
          <a:p>
            <a:r>
              <a:rPr lang="en-US" sz="12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?&gt;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&lt;hr&gt;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&lt;p&gt;&lt;a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href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="Add_Student_Form.htm"&gt;Return to Add Students&lt;/a&gt;&lt;/p&gt;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&lt;p&gt;&lt;a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href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="grades.htm"&gt;Return to Main&lt;/a&gt;&lt;/p&gt;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&lt;/body&gt;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&lt;/html&gt;</a:t>
            </a:r>
            <a:endParaRPr lang="en-US" sz="12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Side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HTML</a:t>
            </a:r>
          </a:p>
          <a:p>
            <a:pPr lvl="1"/>
            <a:r>
              <a:rPr lang="en-US" dirty="0" smtClean="0"/>
              <a:t>Basic web content</a:t>
            </a:r>
          </a:p>
          <a:p>
            <a:pPr lvl="1"/>
            <a:r>
              <a:rPr lang="en-US" dirty="0" smtClean="0"/>
              <a:t>Present “static” data</a:t>
            </a:r>
          </a:p>
          <a:p>
            <a:pPr lvl="1"/>
            <a:r>
              <a:rPr lang="en-US" dirty="0" smtClean="0"/>
              <a:t>Forms</a:t>
            </a:r>
          </a:p>
          <a:p>
            <a:r>
              <a:rPr lang="en-US" dirty="0" smtClean="0"/>
              <a:t>JavaScript</a:t>
            </a:r>
          </a:p>
          <a:p>
            <a:pPr lvl="1"/>
            <a:r>
              <a:rPr lang="en-US" dirty="0" smtClean="0"/>
              <a:t>Ability to interact with  current web page</a:t>
            </a:r>
          </a:p>
          <a:p>
            <a:pPr lvl="2"/>
            <a:r>
              <a:rPr lang="en-US" dirty="0" smtClean="0"/>
              <a:t>Limited ability to interact with other open pages</a:t>
            </a:r>
          </a:p>
          <a:p>
            <a:pPr lvl="1"/>
            <a:r>
              <a:rPr lang="en-US" dirty="0" smtClean="0"/>
              <a:t>Can read, process and modify data on local page</a:t>
            </a:r>
          </a:p>
          <a:p>
            <a:pPr lvl="2"/>
            <a:r>
              <a:rPr lang="en-US" dirty="0" smtClean="0"/>
              <a:t>Validate data</a:t>
            </a:r>
          </a:p>
          <a:p>
            <a:pPr lvl="1"/>
            <a:r>
              <a:rPr lang="en-US" dirty="0" smtClean="0"/>
              <a:t>Can initiate another program through submitting a form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“Container” </a:t>
            </a:r>
          </a:p>
          <a:p>
            <a:pPr lvl="1"/>
            <a:r>
              <a:rPr lang="en-US" dirty="0" smtClean="0"/>
              <a:t>Groups data entered on a form</a:t>
            </a:r>
          </a:p>
          <a:p>
            <a:r>
              <a:rPr lang="en-US" dirty="0" smtClean="0"/>
              <a:t>Has a mechanism to pass the data to another program</a:t>
            </a:r>
          </a:p>
          <a:p>
            <a:pPr lvl="1"/>
            <a:r>
              <a:rPr lang="en-US" dirty="0" smtClean="0"/>
              <a:t>Submit</a:t>
            </a:r>
          </a:p>
          <a:p>
            <a:pPr lvl="1"/>
            <a:r>
              <a:rPr lang="en-US" dirty="0" smtClean="0"/>
              <a:t>Action=“program.name”</a:t>
            </a:r>
          </a:p>
          <a:p>
            <a:pPr lvl="1"/>
            <a:r>
              <a:rPr lang="en-US" dirty="0" smtClean="0"/>
              <a:t>Method</a:t>
            </a:r>
          </a:p>
          <a:p>
            <a:pPr lvl="2"/>
            <a:r>
              <a:rPr lang="en-US" dirty="0" smtClean="0"/>
              <a:t>GET</a:t>
            </a:r>
          </a:p>
          <a:p>
            <a:pPr lvl="3"/>
            <a:r>
              <a:rPr lang="en-US" dirty="0" smtClean="0"/>
              <a:t>Data sent as part of URL</a:t>
            </a:r>
          </a:p>
          <a:p>
            <a:pPr lvl="2"/>
            <a:r>
              <a:rPr lang="en-US" dirty="0" smtClean="0"/>
              <a:t>POST</a:t>
            </a:r>
          </a:p>
          <a:p>
            <a:pPr lvl="3"/>
            <a:r>
              <a:rPr lang="en-US" dirty="0" smtClean="0"/>
              <a:t>Data sent “under the covers”</a:t>
            </a:r>
          </a:p>
          <a:p>
            <a:pPr lvl="3"/>
            <a:r>
              <a:rPr lang="en-US" dirty="0" smtClean="0"/>
              <a:t>Part of the http transfer</a:t>
            </a:r>
          </a:p>
          <a:p>
            <a:r>
              <a:rPr lang="en-US" dirty="0" smtClean="0"/>
              <a:t>Target program is on a Web server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Example web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Software</a:t>
            </a:r>
          </a:p>
          <a:p>
            <a:pPr lvl="1"/>
            <a:r>
              <a:rPr lang="en-US" dirty="0" smtClean="0"/>
              <a:t>XAMPP Development Environment</a:t>
            </a:r>
            <a:endParaRPr lang="en-US" dirty="0" smtClean="0"/>
          </a:p>
          <a:p>
            <a:pPr lvl="2"/>
            <a:r>
              <a:rPr lang="en-US" dirty="0" smtClean="0"/>
              <a:t>OS</a:t>
            </a:r>
          </a:p>
          <a:p>
            <a:pPr lvl="3"/>
            <a:r>
              <a:rPr lang="en-US" dirty="0" smtClean="0"/>
              <a:t>Linux (LAMPP)</a:t>
            </a:r>
          </a:p>
          <a:p>
            <a:pPr lvl="3"/>
            <a:r>
              <a:rPr lang="en-US" dirty="0" smtClean="0"/>
              <a:t>Windows (WAMPP)</a:t>
            </a:r>
          </a:p>
          <a:p>
            <a:pPr lvl="2"/>
            <a:r>
              <a:rPr lang="en-US" dirty="0" smtClean="0"/>
              <a:t>Apache Web Server</a:t>
            </a:r>
          </a:p>
          <a:p>
            <a:pPr lvl="3"/>
            <a:r>
              <a:rPr lang="en-US" dirty="0" smtClean="0"/>
              <a:t>Serves the web pages</a:t>
            </a:r>
          </a:p>
          <a:p>
            <a:pPr lvl="2"/>
            <a:r>
              <a:rPr lang="en-US" dirty="0" err="1" smtClean="0"/>
              <a:t>MySQL</a:t>
            </a:r>
            <a:endParaRPr lang="en-US" dirty="0" smtClean="0"/>
          </a:p>
          <a:p>
            <a:pPr lvl="3"/>
            <a:r>
              <a:rPr lang="en-US" dirty="0" smtClean="0"/>
              <a:t>Serves as the database</a:t>
            </a:r>
          </a:p>
          <a:p>
            <a:pPr lvl="2"/>
            <a:r>
              <a:rPr lang="en-US" dirty="0" smtClean="0"/>
              <a:t>PHP</a:t>
            </a:r>
          </a:p>
          <a:p>
            <a:pPr lvl="3"/>
            <a:r>
              <a:rPr lang="en-US" dirty="0" smtClean="0"/>
              <a:t>Scripting language on the server</a:t>
            </a:r>
          </a:p>
          <a:p>
            <a:r>
              <a:rPr lang="en-US" dirty="0" smtClean="0"/>
              <a:t>Configuration</a:t>
            </a:r>
          </a:p>
          <a:p>
            <a:pPr lvl="1"/>
            <a:r>
              <a:rPr lang="en-US" dirty="0" smtClean="0"/>
              <a:t>Server processes the </a:t>
            </a:r>
            <a:r>
              <a:rPr lang="en-US" dirty="0" err="1" smtClean="0"/>
              <a:t>php</a:t>
            </a:r>
            <a:r>
              <a:rPr lang="en-US" dirty="0" smtClean="0"/>
              <a:t> code on the server side</a:t>
            </a:r>
          </a:p>
          <a:p>
            <a:pPr lvl="2"/>
            <a:r>
              <a:rPr lang="en-US" dirty="0" smtClean="0"/>
              <a:t>Before sending back to the client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http://sis-43spp11-pc/grades/grades.htm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Simple set of Web programs to:</a:t>
            </a:r>
          </a:p>
          <a:p>
            <a:pPr lvl="1"/>
            <a:r>
              <a:rPr lang="en-US" dirty="0" smtClean="0"/>
              <a:t>Display Students</a:t>
            </a:r>
          </a:p>
          <a:p>
            <a:pPr lvl="1"/>
            <a:r>
              <a:rPr lang="en-US" dirty="0" smtClean="0"/>
              <a:t>Display Student Grades</a:t>
            </a:r>
          </a:p>
          <a:p>
            <a:pPr lvl="1"/>
            <a:r>
              <a:rPr lang="en-US" dirty="0" smtClean="0"/>
              <a:t>Enter Student’s Grades</a:t>
            </a:r>
          </a:p>
          <a:p>
            <a:pPr lvl="1"/>
            <a:r>
              <a:rPr lang="en-US" dirty="0" smtClean="0"/>
              <a:t>Add Students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Page: Grades.htm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 (not used)</a:t>
            </a:r>
          </a:p>
          <a:p>
            <a:r>
              <a:rPr lang="en-US" dirty="0" smtClean="0"/>
              <a:t>Anchors</a:t>
            </a:r>
          </a:p>
          <a:p>
            <a:pPr lvl="1"/>
            <a:r>
              <a:rPr lang="en-US" dirty="0" smtClean="0"/>
              <a:t>2 links to html programs to gather more information</a:t>
            </a:r>
          </a:p>
          <a:p>
            <a:pPr lvl="1"/>
            <a:r>
              <a:rPr lang="en-US" dirty="0" smtClean="0"/>
              <a:t>2 links to </a:t>
            </a:r>
            <a:r>
              <a:rPr lang="en-US" dirty="0" err="1" smtClean="0"/>
              <a:t>php</a:t>
            </a:r>
            <a:r>
              <a:rPr lang="en-US" dirty="0" smtClean="0"/>
              <a:t> programs to perform data retrieval and return a customized Web page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Grades Map: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Display Students: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Display_Students.php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8153400" cy="68580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&lt;html&gt;</a:t>
            </a:r>
          </a:p>
          <a:p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&lt;head&gt;&lt;title&gt;Display Students&lt;/title&gt;&lt;/head&gt;</a:t>
            </a:r>
          </a:p>
          <a:p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&lt;body&gt;</a:t>
            </a:r>
          </a:p>
          <a:p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  &lt;h1&gt;List of Students&lt;/h1&gt;&lt;hr&gt;</a:t>
            </a:r>
          </a:p>
          <a:p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  &lt;table dir="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ltr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" border="0"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cellpadding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="0"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cellspacing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="0" width="100%"&gt;</a:t>
            </a:r>
          </a:p>
          <a:p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    &lt;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tr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      &lt;td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valign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="top" width="1%“&gt; &lt;/td&gt; &lt;td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valign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="top" width="24"&gt;&lt;/td&gt;</a:t>
            </a:r>
          </a:p>
          <a:p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      &lt;td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valign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="top"&gt;</a:t>
            </a:r>
          </a:p>
          <a:p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&lt;?</a:t>
            </a:r>
            <a:r>
              <a:rPr lang="en-US" sz="9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php</a:t>
            </a:r>
            <a:endParaRPr lang="en-US" sz="900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$server = '</a:t>
            </a:r>
            <a:r>
              <a:rPr lang="en-US" sz="9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localhost</a:t>
            </a:r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‘;  $user = 'root‘;  $pass = 'xyz';</a:t>
            </a:r>
          </a:p>
          <a:p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$</a:t>
            </a:r>
            <a:r>
              <a:rPr lang="en-US" sz="9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mydb</a:t>
            </a:r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= '</a:t>
            </a:r>
            <a:r>
              <a:rPr lang="en-US" sz="9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gradesdb</a:t>
            </a:r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';</a:t>
            </a:r>
          </a:p>
          <a:p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$connect = </a:t>
            </a:r>
            <a:r>
              <a:rPr lang="en-US" sz="9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mysql_connect</a:t>
            </a:r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($server, $user, $pass);</a:t>
            </a:r>
          </a:p>
          <a:p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if (!$connect){ die ("Cannot connect to $server using $user"); }</a:t>
            </a:r>
          </a:p>
          <a:p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else {</a:t>
            </a:r>
          </a:p>
          <a:p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$</a:t>
            </a:r>
            <a:r>
              <a:rPr lang="en-US" sz="9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sqlcommand</a:t>
            </a:r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= "select * from students";</a:t>
            </a:r>
          </a:p>
          <a:p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$</a:t>
            </a:r>
            <a:r>
              <a:rPr lang="en-US" sz="9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con_results</a:t>
            </a:r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9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mysql_select_db</a:t>
            </a:r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($</a:t>
            </a:r>
            <a:r>
              <a:rPr lang="en-US" sz="9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mydb</a:t>
            </a:r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if (!$</a:t>
            </a:r>
            <a:r>
              <a:rPr lang="en-US" sz="9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con_results</a:t>
            </a:r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  print "con results: $</a:t>
            </a:r>
            <a:r>
              <a:rPr lang="en-US" sz="9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con_results</a:t>
            </a:r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\n“;  die ("Could not connect to db");</a:t>
            </a:r>
          </a:p>
          <a:p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}</a:t>
            </a:r>
          </a:p>
          <a:p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else {</a:t>
            </a:r>
          </a:p>
          <a:p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  print "&lt;</a:t>
            </a:r>
            <a:r>
              <a:rPr lang="en-US" sz="9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&gt;The query is: $</a:t>
            </a:r>
            <a:r>
              <a:rPr lang="en-US" sz="9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sqlcommand</a:t>
            </a:r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9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&gt;";</a:t>
            </a:r>
          </a:p>
          <a:p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  $</a:t>
            </a:r>
            <a:r>
              <a:rPr lang="en-US" sz="9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results_id</a:t>
            </a:r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9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mysql_query</a:t>
            </a:r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($</a:t>
            </a:r>
            <a:r>
              <a:rPr lang="en-US" sz="9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sqlcommand</a:t>
            </a:r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, $connect);</a:t>
            </a:r>
          </a:p>
          <a:p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  if (!$</a:t>
            </a:r>
            <a:r>
              <a:rPr lang="en-US" sz="9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results_id</a:t>
            </a:r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 { </a:t>
            </a:r>
            <a:r>
              <a:rPr lang="en-US" sz="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did it get the data</a:t>
            </a:r>
          </a:p>
          <a:p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    print "</a:t>
            </a:r>
            <a:r>
              <a:rPr lang="en-US" sz="9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results_id</a:t>
            </a:r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: $</a:t>
            </a:r>
            <a:r>
              <a:rPr lang="en-US" sz="9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results_id</a:t>
            </a:r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&lt;</a:t>
            </a:r>
            <a:r>
              <a:rPr lang="en-US" sz="9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&gt;\n“;  die ("Could not select students from db");  </a:t>
            </a:r>
            <a:r>
              <a:rPr lang="en-US" sz="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no!</a:t>
            </a:r>
          </a:p>
          <a:p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   }</a:t>
            </a:r>
          </a:p>
          <a:p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  else { </a:t>
            </a:r>
            <a:r>
              <a:rPr lang="en-US" sz="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got it!</a:t>
            </a:r>
          </a:p>
          <a:p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    print "&lt;p&gt;Students in database&lt;/p&gt;\n";</a:t>
            </a:r>
          </a:p>
          <a:p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    print "&lt;table border='1'&gt;\n";</a:t>
            </a:r>
          </a:p>
          <a:p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    print "&lt;</a:t>
            </a:r>
            <a:r>
              <a:rPr lang="en-US" sz="9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tr</a:t>
            </a:r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&gt;\n";</a:t>
            </a:r>
          </a:p>
          <a:p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    print "  &lt;</a:t>
            </a:r>
            <a:r>
              <a:rPr lang="en-US" sz="9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</a:t>
            </a:r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&gt;ID&lt;/</a:t>
            </a:r>
            <a:r>
              <a:rPr lang="en-US" sz="9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</a:t>
            </a:r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&gt;\n“; print "  &lt;</a:t>
            </a:r>
            <a:r>
              <a:rPr lang="en-US" sz="9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</a:t>
            </a:r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&gt;First Name&lt;/</a:t>
            </a:r>
            <a:r>
              <a:rPr lang="en-US" sz="9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</a:t>
            </a:r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&gt;\n“; print "  &lt;</a:t>
            </a:r>
            <a:r>
              <a:rPr lang="en-US" sz="9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</a:t>
            </a:r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&gt;Last Name&lt;/</a:t>
            </a:r>
            <a:r>
              <a:rPr lang="en-US" sz="9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</a:t>
            </a:r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&gt;\n";</a:t>
            </a:r>
          </a:p>
          <a:p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    print "&lt;/</a:t>
            </a:r>
            <a:r>
              <a:rPr lang="en-US" sz="9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tr</a:t>
            </a:r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&gt;\n";</a:t>
            </a:r>
          </a:p>
          <a:p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    while ($row = </a:t>
            </a:r>
            <a:r>
              <a:rPr lang="en-US" sz="9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mysql_fetch_row</a:t>
            </a:r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($</a:t>
            </a:r>
            <a:r>
              <a:rPr lang="en-US" sz="9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results_id</a:t>
            </a:r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)) {</a:t>
            </a:r>
          </a:p>
          <a:p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      print "&lt;</a:t>
            </a:r>
            <a:r>
              <a:rPr lang="en-US" sz="9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tr</a:t>
            </a:r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&gt;\n";</a:t>
            </a:r>
          </a:p>
          <a:p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      </a:t>
            </a:r>
            <a:r>
              <a:rPr lang="en-US" sz="9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foreach</a:t>
            </a:r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($row as $field) </a:t>
            </a:r>
            <a:r>
              <a:rPr lang="en-US" sz="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note the </a:t>
            </a:r>
            <a:r>
              <a:rPr lang="en-US" sz="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foreach</a:t>
            </a:r>
            <a:r>
              <a:rPr lang="en-US" sz="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! </a:t>
            </a:r>
          </a:p>
          <a:p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        { print "   &lt;td&gt;$field&lt;/td&gt;\n“; }</a:t>
            </a:r>
          </a:p>
          <a:p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      print "&lt;/</a:t>
            </a:r>
            <a:r>
              <a:rPr lang="en-US" sz="9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tr</a:t>
            </a:r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&gt;\n";</a:t>
            </a:r>
          </a:p>
          <a:p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    } </a:t>
            </a:r>
            <a:r>
              <a:rPr lang="en-US" sz="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end while</a:t>
            </a:r>
          </a:p>
          <a:p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    print "&lt;/table&gt;\n";</a:t>
            </a:r>
          </a:p>
          <a:p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  } </a:t>
            </a:r>
            <a:r>
              <a:rPr lang="en-US" sz="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end if..else.. </a:t>
            </a:r>
            <a:r>
              <a:rPr lang="en-US" sz="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results_id</a:t>
            </a:r>
            <a:endParaRPr lang="en-US" sz="9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} </a:t>
            </a:r>
            <a:r>
              <a:rPr lang="en-US" sz="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end if..else.. </a:t>
            </a:r>
            <a:r>
              <a:rPr lang="en-US" sz="9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con_results</a:t>
            </a:r>
            <a:endParaRPr lang="en-US" sz="9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} </a:t>
            </a:r>
            <a:r>
              <a:rPr lang="en-US" sz="9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end if..else.. connect</a:t>
            </a:r>
          </a:p>
          <a:p>
            <a:r>
              <a:rPr lang="en-US" sz="9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?&gt;</a:t>
            </a:r>
          </a:p>
          <a:p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      &lt;p&gt;&lt;a 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href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="grades.htm"&gt;Return to Main&lt;/a&gt;&lt;/p&gt;</a:t>
            </a:r>
          </a:p>
          <a:p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      &lt;/td&gt;</a:t>
            </a:r>
          </a:p>
          <a:p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    &lt;/</a:t>
            </a:r>
            <a:r>
              <a:rPr lang="en-US" sz="900" dirty="0" err="1" smtClean="0">
                <a:latin typeface="Courier New" pitchFamily="49" charset="0"/>
                <a:cs typeface="Courier New" pitchFamily="49" charset="0"/>
              </a:rPr>
              <a:t>tr</a:t>
            </a: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  &lt;/table&gt;</a:t>
            </a:r>
          </a:p>
          <a:p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  &lt;hr&gt;</a:t>
            </a:r>
          </a:p>
          <a:p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  &lt;/body&gt;</a:t>
            </a:r>
          </a:p>
          <a:p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&lt;/html&gt;</a:t>
            </a:r>
            <a:endParaRPr lang="en-US" sz="9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388</TotalTime>
  <Words>1068</Words>
  <Application>Microsoft Office PowerPoint</Application>
  <PresentationFormat>On-screen Show (4:3)</PresentationFormat>
  <Paragraphs>162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Opulent</vt:lpstr>
      <vt:lpstr>Server Side Processing</vt:lpstr>
      <vt:lpstr>Client Side Summary</vt:lpstr>
      <vt:lpstr>Forms </vt:lpstr>
      <vt:lpstr> Example web Server</vt:lpstr>
      <vt:lpstr>Example</vt:lpstr>
      <vt:lpstr>Main Page: Grades.htm</vt:lpstr>
      <vt:lpstr>Grades Map:</vt:lpstr>
      <vt:lpstr>Display Students:</vt:lpstr>
      <vt:lpstr>Slide 9</vt:lpstr>
      <vt:lpstr>Add Student Form</vt:lpstr>
      <vt:lpstr>ADD a sTUDENT:</vt:lpstr>
      <vt:lpstr>Slide 12</vt:lpstr>
    </vt:vector>
  </TitlesOfParts>
  <Company>UNC 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Server Side Processing</dc:title>
  <dc:creator>tkombol</dc:creator>
  <cp:lastModifiedBy>tkombol</cp:lastModifiedBy>
  <cp:revision>40</cp:revision>
  <dcterms:created xsi:type="dcterms:W3CDTF">2009-11-17T17:36:15Z</dcterms:created>
  <dcterms:modified xsi:type="dcterms:W3CDTF">2010-08-04T15:31:45Z</dcterms:modified>
</cp:coreProperties>
</file>